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61" r:id="rId10"/>
    <p:sldId id="280" r:id="rId11"/>
    <p:sldId id="282" r:id="rId12"/>
    <p:sldId id="271" r:id="rId13"/>
    <p:sldId id="272" r:id="rId14"/>
  </p:sldIdLst>
  <p:sldSz cx="18288000" cy="10287000"/>
  <p:notesSz cx="6858000" cy="9144000"/>
  <p:embeddedFontLst>
    <p:embeddedFont>
      <p:font typeface="Cardo" panose="020B0604020202020204" charset="-79"/>
      <p:regular r:id="rId15"/>
    </p:embeddedFont>
    <p:embeddedFont>
      <p:font typeface="Didact Gothic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3B1A2-9718-4B76-B52D-2D7C4AD451D1}" v="40" dt="2024-05-14T08:00:09.392"/>
    <p1510:client id="{F8E991D6-87D8-49AD-B7C6-E6C3328A821C}" v="18" dt="2024-05-14T08:51:14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41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, Magnus" userId="e376590a-0cd7-41b2-b0c3-2067402e926d" providerId="ADAL" clId="{F8E991D6-87D8-49AD-B7C6-E6C3328A821C}"/>
    <pc:docChg chg="modSld">
      <pc:chgData name="Schneider, Magnus" userId="e376590a-0cd7-41b2-b0c3-2067402e926d" providerId="ADAL" clId="{F8E991D6-87D8-49AD-B7C6-E6C3328A821C}" dt="2024-05-14T08:51:14.540" v="17" actId="1076"/>
      <pc:docMkLst>
        <pc:docMk/>
      </pc:docMkLst>
      <pc:sldChg chg="addSp modSp mod">
        <pc:chgData name="Schneider, Magnus" userId="e376590a-0cd7-41b2-b0c3-2067402e926d" providerId="ADAL" clId="{F8E991D6-87D8-49AD-B7C6-E6C3328A821C}" dt="2024-05-14T08:51:14.540" v="17" actId="1076"/>
        <pc:sldMkLst>
          <pc:docMk/>
          <pc:sldMk cId="1639113301" sldId="282"/>
        </pc:sldMkLst>
        <pc:graphicFrameChg chg="add mod">
          <ac:chgData name="Schneider, Magnus" userId="e376590a-0cd7-41b2-b0c3-2067402e926d" providerId="ADAL" clId="{F8E991D6-87D8-49AD-B7C6-E6C3328A821C}" dt="2024-05-14T08:50:30.516" v="2" actId="1076"/>
          <ac:graphicFrameMkLst>
            <pc:docMk/>
            <pc:sldMk cId="1639113301" sldId="282"/>
            <ac:graphicFrameMk id="2" creationId="{411C2B86-A806-A161-F928-F52872390787}"/>
          </ac:graphicFrameMkLst>
        </pc:graphicFrameChg>
        <pc:graphicFrameChg chg="add mod">
          <ac:chgData name="Schneider, Magnus" userId="e376590a-0cd7-41b2-b0c3-2067402e926d" providerId="ADAL" clId="{F8E991D6-87D8-49AD-B7C6-E6C3328A821C}" dt="2024-05-14T08:50:33.835" v="4"/>
          <ac:graphicFrameMkLst>
            <pc:docMk/>
            <pc:sldMk cId="1639113301" sldId="282"/>
            <ac:graphicFrameMk id="3" creationId="{C001418B-2169-45B8-C4EE-8EB1B953536C}"/>
          </ac:graphicFrameMkLst>
        </pc:graphicFrameChg>
        <pc:graphicFrameChg chg="add mod">
          <ac:chgData name="Schneider, Magnus" userId="e376590a-0cd7-41b2-b0c3-2067402e926d" providerId="ADAL" clId="{F8E991D6-87D8-49AD-B7C6-E6C3328A821C}" dt="2024-05-14T08:51:14.540" v="17" actId="1076"/>
          <ac:graphicFrameMkLst>
            <pc:docMk/>
            <pc:sldMk cId="1639113301" sldId="282"/>
            <ac:graphicFrameMk id="5" creationId="{B1E5844B-1A57-DE87-164F-E9B593B69482}"/>
          </ac:graphicFrameMkLst>
        </pc:graphicFrame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49" creationId="{664690E8-10F5-EA7B-1F2E-2BFAC3572219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0" creationId="{63FBC5A2-4F53-13DE-7A9C-AF3403E08222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1" creationId="{1A02CD1F-E44A-4AF0-CFD2-A118353A4354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2" creationId="{6410E876-3501-17CA-00BA-624D414A1995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3" creationId="{4B289964-373E-6A3B-2657-1F73ACE914F7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4" creationId="{9C7809C5-8346-FD61-5CB3-9939DC075C62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5" creationId="{511FFD6C-5086-F3BD-2758-1BC548107B13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6" creationId="{E8D0A3A0-EFC6-3AEA-17BA-7BB63331E083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7" creationId="{75384339-4963-B075-1E2F-C173E930372E}"/>
          </ac:picMkLst>
        </pc:picChg>
        <pc:picChg chg="add mod">
          <ac:chgData name="Schneider, Magnus" userId="e376590a-0cd7-41b2-b0c3-2067402e926d" providerId="ADAL" clId="{F8E991D6-87D8-49AD-B7C6-E6C3328A821C}" dt="2024-05-14T08:50:31.368" v="3"/>
          <ac:picMkLst>
            <pc:docMk/>
            <pc:sldMk cId="1639113301" sldId="282"/>
            <ac:picMk id="2058" creationId="{B08F38BE-F2EF-1525-0550-C6C0CEBD735F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59" creationId="{E21E9FA8-AC3F-E121-7E2E-7D12E35E0182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0" creationId="{9E0A4A38-D9B3-006B-56FE-8EF795603B70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1" creationId="{F523EB4D-85B0-58E2-3C27-2549CE197CDE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2" creationId="{8CB3410B-3C3E-A00E-FA90-459D599A24A2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3" creationId="{32D75A3F-8DE0-72D5-B403-9B6B67DBBCC6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4" creationId="{E27745DE-AC0A-C0EA-B02C-43EB67610F8A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5" creationId="{CA42FFB0-575C-618C-8A83-26A8DF6140A8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6" creationId="{265312A5-5EDE-04CD-3C55-BDBEA19DEC7F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7" creationId="{2EF4AE30-2C57-13EE-7C13-46C2E91D90C3}"/>
          </ac:picMkLst>
        </pc:picChg>
        <pc:picChg chg="add mod">
          <ac:chgData name="Schneider, Magnus" userId="e376590a-0cd7-41b2-b0c3-2067402e926d" providerId="ADAL" clId="{F8E991D6-87D8-49AD-B7C6-E6C3328A821C}" dt="2024-05-14T08:50:39.139" v="9"/>
          <ac:picMkLst>
            <pc:docMk/>
            <pc:sldMk cId="1639113301" sldId="282"/>
            <ac:picMk id="2068" creationId="{4812EB73-351A-3728-CEC4-31DBE8E9F0C3}"/>
          </ac:picMkLst>
        </pc:picChg>
      </pc:sldChg>
    </pc:docChg>
  </pc:docChgLst>
  <pc:docChgLst>
    <pc:chgData name="Fourati, Omar" userId="S::oz48ohuv@fauad.fau.de::543b926d-baf3-4e4d-861e-19746c37446c" providerId="AD" clId="Web-{3D99D470-4104-4F49-8128-F3BE79D56648}"/>
    <pc:docChg chg="modSld">
      <pc:chgData name="Fourati, Omar" userId="S::oz48ohuv@fauad.fau.de::543b926d-baf3-4e4d-861e-19746c37446c" providerId="AD" clId="Web-{3D99D470-4104-4F49-8128-F3BE79D56648}" dt="2024-05-14T08:52:26.582" v="0" actId="14100"/>
      <pc:docMkLst>
        <pc:docMk/>
      </pc:docMkLst>
      <pc:sldChg chg="modSp">
        <pc:chgData name="Fourati, Omar" userId="S::oz48ohuv@fauad.fau.de::543b926d-baf3-4e4d-861e-19746c37446c" providerId="AD" clId="Web-{3D99D470-4104-4F49-8128-F3BE79D56648}" dt="2024-05-14T08:52:26.582" v="0" actId="14100"/>
        <pc:sldMkLst>
          <pc:docMk/>
          <pc:sldMk cId="1639113301" sldId="282"/>
        </pc:sldMkLst>
        <pc:graphicFrameChg chg="mod">
          <ac:chgData name="Fourati, Omar" userId="S::oz48ohuv@fauad.fau.de::543b926d-baf3-4e4d-861e-19746c37446c" providerId="AD" clId="Web-{3D99D470-4104-4F49-8128-F3BE79D56648}" dt="2024-05-14T08:52:26.582" v="0" actId="14100"/>
          <ac:graphicFrameMkLst>
            <pc:docMk/>
            <pc:sldMk cId="1639113301" sldId="282"/>
            <ac:graphicFrameMk id="5" creationId="{B1E5844B-1A57-DE87-164F-E9B593B69482}"/>
          </ac:graphicFrameMkLst>
        </pc:graphicFrameChg>
      </pc:sldChg>
    </pc:docChg>
  </pc:docChgLst>
  <pc:docChgLst>
    <pc:chgData name="Magnus Schneider" userId="151d45c5db862766" providerId="LiveId" clId="{A793B1A2-9718-4B76-B52D-2D7C4AD451D1}"/>
    <pc:docChg chg="undo redo custSel addSld delSld modSld sldOrd">
      <pc:chgData name="Magnus Schneider" userId="151d45c5db862766" providerId="LiveId" clId="{A793B1A2-9718-4B76-B52D-2D7C4AD451D1}" dt="2024-05-14T08:38:22.668" v="770" actId="313"/>
      <pc:docMkLst>
        <pc:docMk/>
      </pc:docMkLst>
      <pc:sldChg chg="modSp mod">
        <pc:chgData name="Magnus Schneider" userId="151d45c5db862766" providerId="LiveId" clId="{A793B1A2-9718-4B76-B52D-2D7C4AD451D1}" dt="2024-05-14T08:38:22.668" v="770" actId="313"/>
        <pc:sldMkLst>
          <pc:docMk/>
          <pc:sldMk cId="0" sldId="257"/>
        </pc:sldMkLst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6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22.668" v="770" actId="313"/>
          <ac:spMkLst>
            <pc:docMk/>
            <pc:sldMk cId="0" sldId="257"/>
            <ac:spMk id="7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8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9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8:38:18.266" v="769" actId="255"/>
          <ac:spMkLst>
            <pc:docMk/>
            <pc:sldMk cId="0" sldId="257"/>
            <ac:spMk id="11" creationId="{00000000-0000-0000-0000-000000000000}"/>
          </ac:spMkLst>
        </pc:spChg>
      </pc:sldChg>
      <pc:sldChg chg="addSp delSp modSp mod">
        <pc:chgData name="Magnus Schneider" userId="151d45c5db862766" providerId="LiveId" clId="{A793B1A2-9718-4B76-B52D-2D7C4AD451D1}" dt="2024-05-14T07:26:29.963" v="395" actId="478"/>
        <pc:sldMkLst>
          <pc:docMk/>
          <pc:sldMk cId="0" sldId="261"/>
        </pc:sldMkLst>
        <pc:spChg chg="add mod">
          <ac:chgData name="Magnus Schneider" userId="151d45c5db862766" providerId="LiveId" clId="{A793B1A2-9718-4B76-B52D-2D7C4AD451D1}" dt="2024-05-14T07:00:28.823" v="264" actId="1076"/>
          <ac:spMkLst>
            <pc:docMk/>
            <pc:sldMk cId="0" sldId="261"/>
            <ac:spMk id="6" creationId="{CB0D8083-5D3F-FB5D-DC7D-EC98031C1804}"/>
          </ac:spMkLst>
        </pc:spChg>
        <pc:spChg chg="mod">
          <ac:chgData name="Magnus Schneider" userId="151d45c5db862766" providerId="LiveId" clId="{A793B1A2-9718-4B76-B52D-2D7C4AD451D1}" dt="2024-05-14T06:55:25.105" v="43" actId="1076"/>
          <ac:spMkLst>
            <pc:docMk/>
            <pc:sldMk cId="0" sldId="261"/>
            <ac:spMk id="7" creationId="{00000000-0000-0000-0000-000000000000}"/>
          </ac:spMkLst>
        </pc:spChg>
        <pc:spChg chg="add mod">
          <ac:chgData name="Magnus Schneider" userId="151d45c5db862766" providerId="LiveId" clId="{A793B1A2-9718-4B76-B52D-2D7C4AD451D1}" dt="2024-05-14T06:58:55.712" v="177" actId="1076"/>
          <ac:spMkLst>
            <pc:docMk/>
            <pc:sldMk cId="0" sldId="261"/>
            <ac:spMk id="8" creationId="{A9C53A49-59AC-A5B8-8823-4C981E776C40}"/>
          </ac:spMkLst>
        </pc:spChg>
        <pc:spChg chg="add mod">
          <ac:chgData name="Magnus Schneider" userId="151d45c5db862766" providerId="LiveId" clId="{A793B1A2-9718-4B76-B52D-2D7C4AD451D1}" dt="2024-05-14T07:00:06.123" v="262" actId="6549"/>
          <ac:spMkLst>
            <pc:docMk/>
            <pc:sldMk cId="0" sldId="261"/>
            <ac:spMk id="9" creationId="{395E8B70-D59D-488C-3336-18C3F664B347}"/>
          </ac:spMkLst>
        </pc:spChg>
        <pc:spChg chg="mod">
          <ac:chgData name="Magnus Schneider" userId="151d45c5db862766" providerId="LiveId" clId="{A793B1A2-9718-4B76-B52D-2D7C4AD451D1}" dt="2024-05-14T06:55:14.008" v="41" actId="1076"/>
          <ac:spMkLst>
            <pc:docMk/>
            <pc:sldMk cId="0" sldId="261"/>
            <ac:spMk id="10" creationId="{00000000-0000-0000-0000-000000000000}"/>
          </ac:spMkLst>
        </pc:spChg>
        <pc:spChg chg="add mod">
          <ac:chgData name="Magnus Schneider" userId="151d45c5db862766" providerId="LiveId" clId="{A793B1A2-9718-4B76-B52D-2D7C4AD451D1}" dt="2024-05-14T06:58:55.712" v="177" actId="1076"/>
          <ac:spMkLst>
            <pc:docMk/>
            <pc:sldMk cId="0" sldId="261"/>
            <ac:spMk id="11" creationId="{3FC6F61A-248C-2DA4-D015-8744EB60D317}"/>
          </ac:spMkLst>
        </pc:spChg>
        <pc:spChg chg="mod">
          <ac:chgData name="Magnus Schneider" userId="151d45c5db862766" providerId="LiveId" clId="{A793B1A2-9718-4B76-B52D-2D7C4AD451D1}" dt="2024-05-14T06:54:50.102" v="39" actId="1076"/>
          <ac:spMkLst>
            <pc:docMk/>
            <pc:sldMk cId="0" sldId="261"/>
            <ac:spMk id="17" creationId="{00000000-0000-0000-0000-000000000000}"/>
          </ac:spMkLst>
        </pc:spChg>
        <pc:spChg chg="add mod">
          <ac:chgData name="Magnus Schneider" userId="151d45c5db862766" providerId="LiveId" clId="{A793B1A2-9718-4B76-B52D-2D7C4AD451D1}" dt="2024-05-14T07:00:22.535" v="263" actId="1076"/>
          <ac:spMkLst>
            <pc:docMk/>
            <pc:sldMk cId="0" sldId="261"/>
            <ac:spMk id="21" creationId="{46ECB060-A840-1CAB-2EEF-E9E1402EF238}"/>
          </ac:spMkLst>
        </pc:spChg>
        <pc:spChg chg="mod">
          <ac:chgData name="Magnus Schneider" userId="151d45c5db862766" providerId="LiveId" clId="{A793B1A2-9718-4B76-B52D-2D7C4AD451D1}" dt="2024-05-14T06:58:40.837" v="175" actId="1076"/>
          <ac:spMkLst>
            <pc:docMk/>
            <pc:sldMk cId="0" sldId="261"/>
            <ac:spMk id="22" creationId="{BB1469F8-414F-B348-1955-A3ED3B65510F}"/>
          </ac:spMkLst>
        </pc:spChg>
        <pc:spChg chg="mod">
          <ac:chgData name="Magnus Schneider" userId="151d45c5db862766" providerId="LiveId" clId="{A793B1A2-9718-4B76-B52D-2D7C4AD451D1}" dt="2024-05-14T06:55:41.958" v="45" actId="1076"/>
          <ac:spMkLst>
            <pc:docMk/>
            <pc:sldMk cId="0" sldId="261"/>
            <ac:spMk id="23" creationId="{FAF34EDA-E6C8-4039-3260-759A34950F5D}"/>
          </ac:spMkLst>
        </pc:spChg>
        <pc:spChg chg="add mod">
          <ac:chgData name="Magnus Schneider" userId="151d45c5db862766" providerId="LiveId" clId="{A793B1A2-9718-4B76-B52D-2D7C4AD451D1}" dt="2024-05-14T06:59:06.945" v="179" actId="1076"/>
          <ac:spMkLst>
            <pc:docMk/>
            <pc:sldMk cId="0" sldId="261"/>
            <ac:spMk id="24" creationId="{AF391021-453B-A3B7-DF21-58F56F8E6390}"/>
          </ac:spMkLst>
        </pc:spChg>
        <pc:spChg chg="add mod">
          <ac:chgData name="Magnus Schneider" userId="151d45c5db862766" providerId="LiveId" clId="{A793B1A2-9718-4B76-B52D-2D7C4AD451D1}" dt="2024-05-14T06:59:51.691" v="260" actId="20577"/>
          <ac:spMkLst>
            <pc:docMk/>
            <pc:sldMk cId="0" sldId="261"/>
            <ac:spMk id="25" creationId="{EA03CCC9-E4B3-965B-97C2-096C0EF6E8D4}"/>
          </ac:spMkLst>
        </pc:spChg>
        <pc:spChg chg="add mod">
          <ac:chgData name="Magnus Schneider" userId="151d45c5db862766" providerId="LiveId" clId="{A793B1A2-9718-4B76-B52D-2D7C4AD451D1}" dt="2024-05-14T06:59:28.148" v="204" actId="20577"/>
          <ac:spMkLst>
            <pc:docMk/>
            <pc:sldMk cId="0" sldId="261"/>
            <ac:spMk id="26" creationId="{48F6F81C-E3CD-7F63-3C28-AFB729AA2575}"/>
          </ac:spMkLst>
        </pc:spChg>
        <pc:grpChg chg="mod">
          <ac:chgData name="Magnus Schneider" userId="151d45c5db862766" providerId="LiveId" clId="{A793B1A2-9718-4B76-B52D-2D7C4AD451D1}" dt="2024-05-14T06:54:45.946" v="37" actId="1076"/>
          <ac:grpSpMkLst>
            <pc:docMk/>
            <pc:sldMk cId="0" sldId="261"/>
            <ac:grpSpMk id="12" creationId="{00000000-0000-0000-0000-000000000000}"/>
          </ac:grpSpMkLst>
        </pc:grpChg>
        <pc:grpChg chg="mod">
          <ac:chgData name="Magnus Schneider" userId="151d45c5db862766" providerId="LiveId" clId="{A793B1A2-9718-4B76-B52D-2D7C4AD451D1}" dt="2024-05-14T06:55:06.716" v="40" actId="1076"/>
          <ac:grpSpMkLst>
            <pc:docMk/>
            <pc:sldMk cId="0" sldId="261"/>
            <ac:grpSpMk id="15" creationId="{00000000-0000-0000-0000-000000000000}"/>
          </ac:grpSpMkLst>
        </pc:grpChg>
        <pc:picChg chg="add del mod">
          <ac:chgData name="Magnus Schneider" userId="151d45c5db862766" providerId="LiveId" clId="{A793B1A2-9718-4B76-B52D-2D7C4AD451D1}" dt="2024-05-14T07:26:29.963" v="395" actId="478"/>
          <ac:picMkLst>
            <pc:docMk/>
            <pc:sldMk cId="0" sldId="261"/>
            <ac:picMk id="28" creationId="{A40B219B-1788-5D33-95B9-24287FA8E250}"/>
          </ac:picMkLst>
        </pc:picChg>
      </pc:sldChg>
      <pc:sldChg chg="del">
        <pc:chgData name="Magnus Schneider" userId="151d45c5db862766" providerId="LiveId" clId="{A793B1A2-9718-4B76-B52D-2D7C4AD451D1}" dt="2024-05-14T07:35:26.270" v="503" actId="47"/>
        <pc:sldMkLst>
          <pc:docMk/>
          <pc:sldMk cId="0" sldId="262"/>
        </pc:sldMkLst>
      </pc:sldChg>
      <pc:sldChg chg="del">
        <pc:chgData name="Magnus Schneider" userId="151d45c5db862766" providerId="LiveId" clId="{A793B1A2-9718-4B76-B52D-2D7C4AD451D1}" dt="2024-05-14T07:35:28.006" v="504" actId="47"/>
        <pc:sldMkLst>
          <pc:docMk/>
          <pc:sldMk cId="0" sldId="263"/>
        </pc:sldMkLst>
      </pc:sldChg>
      <pc:sldChg chg="del">
        <pc:chgData name="Magnus Schneider" userId="151d45c5db862766" providerId="LiveId" clId="{A793B1A2-9718-4B76-B52D-2D7C4AD451D1}" dt="2024-05-14T07:35:29.256" v="505" actId="47"/>
        <pc:sldMkLst>
          <pc:docMk/>
          <pc:sldMk cId="0" sldId="264"/>
        </pc:sldMkLst>
      </pc:sldChg>
      <pc:sldChg chg="del">
        <pc:chgData name="Magnus Schneider" userId="151d45c5db862766" providerId="LiveId" clId="{A793B1A2-9718-4B76-B52D-2D7C4AD451D1}" dt="2024-05-14T07:35:30.605" v="506" actId="47"/>
        <pc:sldMkLst>
          <pc:docMk/>
          <pc:sldMk cId="0" sldId="265"/>
        </pc:sldMkLst>
      </pc:sldChg>
      <pc:sldChg chg="del">
        <pc:chgData name="Magnus Schneider" userId="151d45c5db862766" providerId="LiveId" clId="{A793B1A2-9718-4B76-B52D-2D7C4AD451D1}" dt="2024-05-14T07:35:31.716" v="507" actId="47"/>
        <pc:sldMkLst>
          <pc:docMk/>
          <pc:sldMk cId="0" sldId="266"/>
        </pc:sldMkLst>
      </pc:sldChg>
      <pc:sldChg chg="del">
        <pc:chgData name="Magnus Schneider" userId="151d45c5db862766" providerId="LiveId" clId="{A793B1A2-9718-4B76-B52D-2D7C4AD451D1}" dt="2024-05-14T07:35:51.076" v="514" actId="47"/>
        <pc:sldMkLst>
          <pc:docMk/>
          <pc:sldMk cId="0" sldId="267"/>
        </pc:sldMkLst>
      </pc:sldChg>
      <pc:sldChg chg="del">
        <pc:chgData name="Magnus Schneider" userId="151d45c5db862766" providerId="LiveId" clId="{A793B1A2-9718-4B76-B52D-2D7C4AD451D1}" dt="2024-05-14T07:35:33.495" v="508" actId="47"/>
        <pc:sldMkLst>
          <pc:docMk/>
          <pc:sldMk cId="0" sldId="268"/>
        </pc:sldMkLst>
      </pc:sldChg>
      <pc:sldChg chg="del">
        <pc:chgData name="Magnus Schneider" userId="151d45c5db862766" providerId="LiveId" clId="{A793B1A2-9718-4B76-B52D-2D7C4AD451D1}" dt="2024-05-14T07:35:34.462" v="509" actId="47"/>
        <pc:sldMkLst>
          <pc:docMk/>
          <pc:sldMk cId="0" sldId="269"/>
        </pc:sldMkLst>
      </pc:sldChg>
      <pc:sldChg chg="del">
        <pc:chgData name="Magnus Schneider" userId="151d45c5db862766" providerId="LiveId" clId="{A793B1A2-9718-4B76-B52D-2D7C4AD451D1}" dt="2024-05-14T07:35:35.580" v="510" actId="47"/>
        <pc:sldMkLst>
          <pc:docMk/>
          <pc:sldMk cId="0" sldId="270"/>
        </pc:sldMkLst>
      </pc:sldChg>
      <pc:sldChg chg="delSp modSp mod ord">
        <pc:chgData name="Magnus Schneider" userId="151d45c5db862766" providerId="LiveId" clId="{A793B1A2-9718-4B76-B52D-2D7C4AD451D1}" dt="2024-05-14T07:56:21.718" v="682" actId="207"/>
        <pc:sldMkLst>
          <pc:docMk/>
          <pc:sldMk cId="0" sldId="271"/>
        </pc:sldMkLst>
        <pc:spChg chg="mod">
          <ac:chgData name="Magnus Schneider" userId="151d45c5db862766" providerId="LiveId" clId="{A793B1A2-9718-4B76-B52D-2D7C4AD451D1}" dt="2024-05-14T07:32:54.969" v="438" actId="20577"/>
          <ac:spMkLst>
            <pc:docMk/>
            <pc:sldMk cId="0" sldId="271"/>
            <ac:spMk id="4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55:53.009" v="680" actId="478"/>
          <ac:spMkLst>
            <pc:docMk/>
            <pc:sldMk cId="0" sldId="271"/>
            <ac:spMk id="14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6:21.718" v="682" actId="207"/>
          <ac:spMkLst>
            <pc:docMk/>
            <pc:sldMk cId="0" sldId="271"/>
            <ac:spMk id="16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3:04.458" v="557" actId="113"/>
          <ac:spMkLst>
            <pc:docMk/>
            <pc:sldMk cId="0" sldId="271"/>
            <ac:spMk id="17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5:15.654" v="679" actId="20577"/>
          <ac:spMkLst>
            <pc:docMk/>
            <pc:sldMk cId="0" sldId="271"/>
            <ac:spMk id="18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55:54.678" v="681" actId="478"/>
          <ac:spMkLst>
            <pc:docMk/>
            <pc:sldMk cId="0" sldId="271"/>
            <ac:spMk id="19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3:52.958" v="595" actId="20577"/>
          <ac:spMkLst>
            <pc:docMk/>
            <pc:sldMk cId="0" sldId="271"/>
            <ac:spMk id="20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4:16.004" v="651" actId="20577"/>
          <ac:spMkLst>
            <pc:docMk/>
            <pc:sldMk cId="0" sldId="271"/>
            <ac:spMk id="21" creationId="{00000000-0000-0000-0000-000000000000}"/>
          </ac:spMkLst>
        </pc:spChg>
      </pc:sldChg>
      <pc:sldChg chg="modSp mod ord">
        <pc:chgData name="Magnus Schneider" userId="151d45c5db862766" providerId="LiveId" clId="{A793B1A2-9718-4B76-B52D-2D7C4AD451D1}" dt="2024-05-14T07:35:01.198" v="502" actId="207"/>
        <pc:sldMkLst>
          <pc:docMk/>
          <pc:sldMk cId="0" sldId="272"/>
        </pc:sldMkLst>
        <pc:spChg chg="mod">
          <ac:chgData name="Magnus Schneider" userId="151d45c5db862766" providerId="LiveId" clId="{A793B1A2-9718-4B76-B52D-2D7C4AD451D1}" dt="2024-05-14T07:34:09.447" v="499" actId="20577"/>
          <ac:spMkLst>
            <pc:docMk/>
            <pc:sldMk cId="0" sldId="272"/>
            <ac:spMk id="6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35:01.198" v="502" actId="207"/>
          <ac:spMkLst>
            <pc:docMk/>
            <pc:sldMk cId="0" sldId="272"/>
            <ac:spMk id="7" creationId="{00000000-0000-0000-0000-000000000000}"/>
          </ac:spMkLst>
        </pc:spChg>
      </pc:sldChg>
      <pc:sldChg chg="del">
        <pc:chgData name="Magnus Schneider" userId="151d45c5db862766" providerId="LiveId" clId="{A793B1A2-9718-4B76-B52D-2D7C4AD451D1}" dt="2024-05-14T07:35:37.621" v="511" actId="47"/>
        <pc:sldMkLst>
          <pc:docMk/>
          <pc:sldMk cId="0" sldId="273"/>
        </pc:sldMkLst>
      </pc:sldChg>
      <pc:sldChg chg="del">
        <pc:chgData name="Magnus Schneider" userId="151d45c5db862766" providerId="LiveId" clId="{A793B1A2-9718-4B76-B52D-2D7C4AD451D1}" dt="2024-05-14T07:35:39.004" v="512" actId="47"/>
        <pc:sldMkLst>
          <pc:docMk/>
          <pc:sldMk cId="0" sldId="274"/>
        </pc:sldMkLst>
      </pc:sldChg>
      <pc:sldChg chg="del">
        <pc:chgData name="Magnus Schneider" userId="151d45c5db862766" providerId="LiveId" clId="{A793B1A2-9718-4B76-B52D-2D7C4AD451D1}" dt="2024-05-14T07:35:40.261" v="513" actId="47"/>
        <pc:sldMkLst>
          <pc:docMk/>
          <pc:sldMk cId="0" sldId="275"/>
        </pc:sldMkLst>
      </pc:sldChg>
      <pc:sldChg chg="modSp mod">
        <pc:chgData name="Magnus Schneider" userId="151d45c5db862766" providerId="LiveId" clId="{A793B1A2-9718-4B76-B52D-2D7C4AD451D1}" dt="2024-05-14T06:51:43.468" v="5" actId="1076"/>
        <pc:sldMkLst>
          <pc:docMk/>
          <pc:sldMk cId="2200209824" sldId="276"/>
        </pc:sldMkLst>
        <pc:spChg chg="mod">
          <ac:chgData name="Magnus Schneider" userId="151d45c5db862766" providerId="LiveId" clId="{A793B1A2-9718-4B76-B52D-2D7C4AD451D1}" dt="2024-05-14T06:51:39.889" v="4" actId="1076"/>
          <ac:spMkLst>
            <pc:docMk/>
            <pc:sldMk cId="2200209824" sldId="276"/>
            <ac:spMk id="5" creationId="{67CF264C-86B8-008A-4547-FE8E9E40246F}"/>
          </ac:spMkLst>
        </pc:spChg>
        <pc:picChg chg="mod">
          <ac:chgData name="Magnus Schneider" userId="151d45c5db862766" providerId="LiveId" clId="{A793B1A2-9718-4B76-B52D-2D7C4AD451D1}" dt="2024-05-14T06:51:43.468" v="5" actId="1076"/>
          <ac:picMkLst>
            <pc:docMk/>
            <pc:sldMk cId="2200209824" sldId="276"/>
            <ac:picMk id="4" creationId="{462375B9-D683-06CD-CF25-60DEE99BE134}"/>
          </ac:picMkLst>
        </pc:picChg>
      </pc:sldChg>
      <pc:sldChg chg="modSp mod">
        <pc:chgData name="Magnus Schneider" userId="151d45c5db862766" providerId="LiveId" clId="{A793B1A2-9718-4B76-B52D-2D7C4AD451D1}" dt="2024-05-14T08:00:32.553" v="732" actId="692"/>
        <pc:sldMkLst>
          <pc:docMk/>
          <pc:sldMk cId="320691999" sldId="277"/>
        </pc:sldMkLst>
        <pc:spChg chg="mod">
          <ac:chgData name="Magnus Schneider" userId="151d45c5db862766" providerId="LiveId" clId="{A793B1A2-9718-4B76-B52D-2D7C4AD451D1}" dt="2024-05-14T07:05:47.657" v="338" actId="1076"/>
          <ac:spMkLst>
            <pc:docMk/>
            <pc:sldMk cId="320691999" sldId="277"/>
            <ac:spMk id="2" creationId="{00000000-0000-0000-0000-000000000000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24" creationId="{B4F1F638-A1E8-4950-8E1A-73CADAA10548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26" creationId="{D0BD3315-E5B9-CC7B-3FA2-5818C5939591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28" creationId="{D8A93DF3-EBCA-ECAD-58B9-842A78308262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29" creationId="{67CD4815-95E6-5A54-F770-3733E8F50C6F}"/>
          </ac:spMkLst>
        </pc:spChg>
        <pc:spChg chg="mod">
          <ac:chgData name="Magnus Schneider" userId="151d45c5db862766" providerId="LiveId" clId="{A793B1A2-9718-4B76-B52D-2D7C4AD451D1}" dt="2024-05-14T07:58:30.937" v="726" actId="1036"/>
          <ac:spMkLst>
            <pc:docMk/>
            <pc:sldMk cId="320691999" sldId="277"/>
            <ac:spMk id="30" creationId="{771C95E4-88C4-DB6E-977B-17AB5AB38989}"/>
          </ac:spMkLst>
        </pc:spChg>
        <pc:picChg chg="mod">
          <ac:chgData name="Magnus Schneider" userId="151d45c5db862766" providerId="LiveId" clId="{A793B1A2-9718-4B76-B52D-2D7C4AD451D1}" dt="2024-05-14T08:00:03.988" v="727"/>
          <ac:picMkLst>
            <pc:docMk/>
            <pc:sldMk cId="320691999" sldId="277"/>
            <ac:picMk id="5" creationId="{3A6E2B3C-61D5-6B8A-EBD7-EB4727FBB79D}"/>
          </ac:picMkLst>
        </pc:picChg>
        <pc:picChg chg="mod">
          <ac:chgData name="Magnus Schneider" userId="151d45c5db862766" providerId="LiveId" clId="{A793B1A2-9718-4B76-B52D-2D7C4AD451D1}" dt="2024-05-14T08:00:03.988" v="727"/>
          <ac:picMkLst>
            <pc:docMk/>
            <pc:sldMk cId="320691999" sldId="277"/>
            <ac:picMk id="9" creationId="{DB682137-7863-96AD-2158-4F4D7E598C74}"/>
          </ac:picMkLst>
        </pc:picChg>
        <pc:picChg chg="mod">
          <ac:chgData name="Magnus Schneider" userId="151d45c5db862766" providerId="LiveId" clId="{A793B1A2-9718-4B76-B52D-2D7C4AD451D1}" dt="2024-05-14T08:00:03.988" v="727"/>
          <ac:picMkLst>
            <pc:docMk/>
            <pc:sldMk cId="320691999" sldId="277"/>
            <ac:picMk id="15" creationId="{7793ECB4-3294-7640-368E-6D2D3511AF48}"/>
          </ac:picMkLst>
        </pc:picChg>
        <pc:picChg chg="mod">
          <ac:chgData name="Magnus Schneider" userId="151d45c5db862766" providerId="LiveId" clId="{A793B1A2-9718-4B76-B52D-2D7C4AD451D1}" dt="2024-05-14T08:00:32.553" v="732" actId="692"/>
          <ac:picMkLst>
            <pc:docMk/>
            <pc:sldMk cId="320691999" sldId="277"/>
            <ac:picMk id="20" creationId="{2B42592B-EA44-3246-8177-1479519E7F71}"/>
          </ac:picMkLst>
        </pc:picChg>
        <pc:picChg chg="mod">
          <ac:chgData name="Magnus Schneider" userId="151d45c5db862766" providerId="LiveId" clId="{A793B1A2-9718-4B76-B52D-2D7C4AD451D1}" dt="2024-05-14T08:00:03.988" v="727"/>
          <ac:picMkLst>
            <pc:docMk/>
            <pc:sldMk cId="320691999" sldId="277"/>
            <ac:picMk id="23" creationId="{41CE2F65-4934-BEA3-E5A5-5B81B79D4072}"/>
          </ac:picMkLst>
        </pc:picChg>
      </pc:sldChg>
      <pc:sldChg chg="addSp delSp modSp add mod ord">
        <pc:chgData name="Magnus Schneider" userId="151d45c5db862766" providerId="LiveId" clId="{A793B1A2-9718-4B76-B52D-2D7C4AD451D1}" dt="2024-05-14T07:31:08.492" v="424" actId="3626"/>
        <pc:sldMkLst>
          <pc:docMk/>
          <pc:sldMk cId="3193921623" sldId="278"/>
        </pc:sldMkLst>
        <pc:spChg chg="mod">
          <ac:chgData name="Magnus Schneider" userId="151d45c5db862766" providerId="LiveId" clId="{A793B1A2-9718-4B76-B52D-2D7C4AD451D1}" dt="2024-05-14T06:52:18.378" v="18" actId="20577"/>
          <ac:spMkLst>
            <pc:docMk/>
            <pc:sldMk cId="3193921623" sldId="278"/>
            <ac:spMk id="3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6:52:15.156" v="9" actId="478"/>
          <ac:spMkLst>
            <pc:docMk/>
            <pc:sldMk cId="3193921623" sldId="278"/>
            <ac:spMk id="24" creationId="{B4F1F638-A1E8-4950-8E1A-73CADAA10548}"/>
          </ac:spMkLst>
        </pc:spChg>
        <pc:spChg chg="del">
          <ac:chgData name="Magnus Schneider" userId="151d45c5db862766" providerId="LiveId" clId="{A793B1A2-9718-4B76-B52D-2D7C4AD451D1}" dt="2024-05-14T06:52:15.156" v="9" actId="478"/>
          <ac:spMkLst>
            <pc:docMk/>
            <pc:sldMk cId="3193921623" sldId="278"/>
            <ac:spMk id="26" creationId="{D0BD3315-E5B9-CC7B-3FA2-5818C5939591}"/>
          </ac:spMkLst>
        </pc:spChg>
        <pc:spChg chg="del">
          <ac:chgData name="Magnus Schneider" userId="151d45c5db862766" providerId="LiveId" clId="{A793B1A2-9718-4B76-B52D-2D7C4AD451D1}" dt="2024-05-14T06:52:15.156" v="9" actId="478"/>
          <ac:spMkLst>
            <pc:docMk/>
            <pc:sldMk cId="3193921623" sldId="278"/>
            <ac:spMk id="28" creationId="{D8A93DF3-EBCA-ECAD-58B9-842A78308262}"/>
          </ac:spMkLst>
        </pc:spChg>
        <pc:spChg chg="del">
          <ac:chgData name="Magnus Schneider" userId="151d45c5db862766" providerId="LiveId" clId="{A793B1A2-9718-4B76-B52D-2D7C4AD451D1}" dt="2024-05-14T06:52:15.156" v="9" actId="478"/>
          <ac:spMkLst>
            <pc:docMk/>
            <pc:sldMk cId="3193921623" sldId="278"/>
            <ac:spMk id="29" creationId="{67CD4815-95E6-5A54-F770-3733E8F50C6F}"/>
          </ac:spMkLst>
        </pc:spChg>
        <pc:spChg chg="del mod">
          <ac:chgData name="Magnus Schneider" userId="151d45c5db862766" providerId="LiveId" clId="{A793B1A2-9718-4B76-B52D-2D7C4AD451D1}" dt="2024-05-14T06:52:26.340" v="21" actId="478"/>
          <ac:spMkLst>
            <pc:docMk/>
            <pc:sldMk cId="3193921623" sldId="278"/>
            <ac:spMk id="30" creationId="{771C95E4-88C4-DB6E-977B-17AB5AB38989}"/>
          </ac:spMkLst>
        </pc:spChg>
        <pc:picChg chg="add mod">
          <ac:chgData name="Magnus Schneider" userId="151d45c5db862766" providerId="LiveId" clId="{A793B1A2-9718-4B76-B52D-2D7C4AD451D1}" dt="2024-05-14T07:31:08.492" v="424" actId="3626"/>
          <ac:picMkLst>
            <pc:docMk/>
            <pc:sldMk cId="3193921623" sldId="278"/>
            <ac:picMk id="4" creationId="{8AED0F7C-C73C-1B97-042D-7145ECD056E2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5" creationId="{3A6E2B3C-61D5-6B8A-EBD7-EB4727FBB79D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9" creationId="{DB682137-7863-96AD-2158-4F4D7E598C74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15" creationId="{7793ECB4-3294-7640-368E-6D2D3511AF48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20" creationId="{2B42592B-EA44-3246-8177-1479519E7F71}"/>
          </ac:picMkLst>
        </pc:picChg>
        <pc:picChg chg="del">
          <ac:chgData name="Magnus Schneider" userId="151d45c5db862766" providerId="LiveId" clId="{A793B1A2-9718-4B76-B52D-2D7C4AD451D1}" dt="2024-05-14T06:52:15.156" v="9" actId="478"/>
          <ac:picMkLst>
            <pc:docMk/>
            <pc:sldMk cId="3193921623" sldId="278"/>
            <ac:picMk id="23" creationId="{41CE2F65-4934-BEA3-E5A5-5B81B79D4072}"/>
          </ac:picMkLst>
        </pc:picChg>
      </pc:sldChg>
      <pc:sldChg chg="addSp delSp modSp add del mod ord setBg">
        <pc:chgData name="Magnus Schneider" userId="151d45c5db862766" providerId="LiveId" clId="{A793B1A2-9718-4B76-B52D-2D7C4AD451D1}" dt="2024-05-14T07:07:43.816" v="370" actId="47"/>
        <pc:sldMkLst>
          <pc:docMk/>
          <pc:sldMk cId="2092057899" sldId="279"/>
        </pc:sldMkLst>
        <pc:spChg chg="del">
          <ac:chgData name="Magnus Schneider" userId="151d45c5db862766" providerId="LiveId" clId="{A793B1A2-9718-4B76-B52D-2D7C4AD451D1}" dt="2024-05-14T07:02:58.085" v="281" actId="478"/>
          <ac:spMkLst>
            <pc:docMk/>
            <pc:sldMk cId="2092057899" sldId="279"/>
            <ac:spMk id="2" creationId="{00000000-0000-0000-0000-000000000000}"/>
          </ac:spMkLst>
        </pc:spChg>
        <pc:spChg chg="del mod">
          <ac:chgData name="Magnus Schneider" userId="151d45c5db862766" providerId="LiveId" clId="{A793B1A2-9718-4B76-B52D-2D7C4AD451D1}" dt="2024-05-14T07:03:00.550" v="284" actId="478"/>
          <ac:spMkLst>
            <pc:docMk/>
            <pc:sldMk cId="2092057899" sldId="279"/>
            <ac:spMk id="3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3:01.790" v="285" actId="478"/>
          <ac:spMkLst>
            <pc:docMk/>
            <pc:sldMk cId="2092057899" sldId="279"/>
            <ac:spMk id="6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2:58.798" v="282" actId="478"/>
          <ac:spMkLst>
            <pc:docMk/>
            <pc:sldMk cId="2092057899" sldId="279"/>
            <ac:spMk id="8" creationId="{00000000-0000-0000-0000-000000000000}"/>
          </ac:spMkLst>
        </pc:spChg>
        <pc:spChg chg="add mod">
          <ac:chgData name="Magnus Schneider" userId="151d45c5db862766" providerId="LiveId" clId="{A793B1A2-9718-4B76-B52D-2D7C4AD451D1}" dt="2024-05-14T07:04:38.899" v="311" actId="26606"/>
          <ac:spMkLst>
            <pc:docMk/>
            <pc:sldMk cId="2092057899" sldId="279"/>
            <ac:spMk id="10" creationId="{173A678D-AA52-B331-D270-6EC0F91C32CB}"/>
          </ac:spMkLst>
        </pc:spChg>
        <pc:spChg chg="add del">
          <ac:chgData name="Magnus Schneider" userId="151d45c5db862766" providerId="LiveId" clId="{A793B1A2-9718-4B76-B52D-2D7C4AD451D1}" dt="2024-05-14T07:04:36.676" v="308" actId="26606"/>
          <ac:spMkLst>
            <pc:docMk/>
            <pc:sldMk cId="2092057899" sldId="279"/>
            <ac:spMk id="12" creationId="{2B97F24A-32CE-4C1C-A50D-3016B394DCFB}"/>
          </ac:spMkLst>
        </pc:spChg>
        <pc:spChg chg="add del">
          <ac:chgData name="Magnus Schneider" userId="151d45c5db862766" providerId="LiveId" clId="{A793B1A2-9718-4B76-B52D-2D7C4AD451D1}" dt="2024-05-14T07:04:36.676" v="308" actId="26606"/>
          <ac:spMkLst>
            <pc:docMk/>
            <pc:sldMk cId="2092057899" sldId="279"/>
            <ac:spMk id="17" creationId="{CD8B4F24-440B-49E9-B85D-733523DC064B}"/>
          </ac:spMkLst>
        </pc:spChg>
        <pc:spChg chg="add del">
          <ac:chgData name="Magnus Schneider" userId="151d45c5db862766" providerId="LiveId" clId="{A793B1A2-9718-4B76-B52D-2D7C4AD451D1}" dt="2024-05-14T07:04:38.885" v="310" actId="26606"/>
          <ac:spMkLst>
            <pc:docMk/>
            <pc:sldMk cId="2092057899" sldId="279"/>
            <ac:spMk id="19" creationId="{2B97F24A-32CE-4C1C-A50D-3016B394DCFB}"/>
          </ac:spMkLst>
        </pc:spChg>
        <pc:spChg chg="add del">
          <ac:chgData name="Magnus Schneider" userId="151d45c5db862766" providerId="LiveId" clId="{A793B1A2-9718-4B76-B52D-2D7C4AD451D1}" dt="2024-05-14T07:04:38.885" v="310" actId="26606"/>
          <ac:spMkLst>
            <pc:docMk/>
            <pc:sldMk cId="2092057899" sldId="279"/>
            <ac:spMk id="21" creationId="{6357EC4F-235E-4222-A36F-C7878ACE37F2}"/>
          </ac:spMkLst>
        </pc:spChg>
        <pc:spChg chg="del">
          <ac:chgData name="Magnus Schneider" userId="151d45c5db862766" providerId="LiveId" clId="{A793B1A2-9718-4B76-B52D-2D7C4AD451D1}" dt="2024-05-14T07:01:18.254" v="270" actId="478"/>
          <ac:spMkLst>
            <pc:docMk/>
            <pc:sldMk cId="2092057899" sldId="279"/>
            <ac:spMk id="24" creationId="{B4F1F638-A1E8-4950-8E1A-73CADAA10548}"/>
          </ac:spMkLst>
        </pc:spChg>
        <pc:spChg chg="add">
          <ac:chgData name="Magnus Schneider" userId="151d45c5db862766" providerId="LiveId" clId="{A793B1A2-9718-4B76-B52D-2D7C4AD451D1}" dt="2024-05-14T07:04:38.899" v="311" actId="26606"/>
          <ac:spMkLst>
            <pc:docMk/>
            <pc:sldMk cId="2092057899" sldId="279"/>
            <ac:spMk id="25" creationId="{A2679492-7988-4050-9056-542444452411}"/>
          </ac:spMkLst>
        </pc:spChg>
        <pc:spChg chg="del">
          <ac:chgData name="Magnus Schneider" userId="151d45c5db862766" providerId="LiveId" clId="{A793B1A2-9718-4B76-B52D-2D7C4AD451D1}" dt="2024-05-14T07:01:14.495" v="268" actId="478"/>
          <ac:spMkLst>
            <pc:docMk/>
            <pc:sldMk cId="2092057899" sldId="279"/>
            <ac:spMk id="26" creationId="{D0BD3315-E5B9-CC7B-3FA2-5818C5939591}"/>
          </ac:spMkLst>
        </pc:spChg>
        <pc:spChg chg="add">
          <ac:chgData name="Magnus Schneider" userId="151d45c5db862766" providerId="LiveId" clId="{A793B1A2-9718-4B76-B52D-2D7C4AD451D1}" dt="2024-05-14T07:04:38.899" v="311" actId="26606"/>
          <ac:spMkLst>
            <pc:docMk/>
            <pc:sldMk cId="2092057899" sldId="279"/>
            <ac:spMk id="27" creationId="{B091B163-7D61-4891-ABCF-5C13D9C418D0}"/>
          </ac:spMkLst>
        </pc:spChg>
        <pc:spChg chg="del">
          <ac:chgData name="Magnus Schneider" userId="151d45c5db862766" providerId="LiveId" clId="{A793B1A2-9718-4B76-B52D-2D7C4AD451D1}" dt="2024-05-14T07:01:14.495" v="268" actId="478"/>
          <ac:spMkLst>
            <pc:docMk/>
            <pc:sldMk cId="2092057899" sldId="279"/>
            <ac:spMk id="28" creationId="{D8A93DF3-EBCA-ECAD-58B9-842A78308262}"/>
          </ac:spMkLst>
        </pc:spChg>
        <pc:spChg chg="del">
          <ac:chgData name="Magnus Schneider" userId="151d45c5db862766" providerId="LiveId" clId="{A793B1A2-9718-4B76-B52D-2D7C4AD451D1}" dt="2024-05-14T07:01:14.495" v="268" actId="478"/>
          <ac:spMkLst>
            <pc:docMk/>
            <pc:sldMk cId="2092057899" sldId="279"/>
            <ac:spMk id="29" creationId="{67CD4815-95E6-5A54-F770-3733E8F50C6F}"/>
          </ac:spMkLst>
        </pc:spChg>
        <pc:spChg chg="del mod">
          <ac:chgData name="Magnus Schneider" userId="151d45c5db862766" providerId="LiveId" clId="{A793B1A2-9718-4B76-B52D-2D7C4AD451D1}" dt="2024-05-14T07:01:20.731" v="273" actId="478"/>
          <ac:spMkLst>
            <pc:docMk/>
            <pc:sldMk cId="2092057899" sldId="279"/>
            <ac:spMk id="30" creationId="{771C95E4-88C4-DB6E-977B-17AB5AB38989}"/>
          </ac:spMkLst>
        </pc:spChg>
        <pc:picChg chg="del">
          <ac:chgData name="Magnus Schneider" userId="151d45c5db862766" providerId="LiveId" clId="{A793B1A2-9718-4B76-B52D-2D7C4AD451D1}" dt="2024-05-14T07:01:17.615" v="269" actId="478"/>
          <ac:picMkLst>
            <pc:docMk/>
            <pc:sldMk cId="2092057899" sldId="279"/>
            <ac:picMk id="5" creationId="{3A6E2B3C-61D5-6B8A-EBD7-EB4727FBB79D}"/>
          </ac:picMkLst>
        </pc:picChg>
        <pc:picChg chg="add mod ord">
          <ac:chgData name="Magnus Schneider" userId="151d45c5db862766" providerId="LiveId" clId="{A793B1A2-9718-4B76-B52D-2D7C4AD451D1}" dt="2024-05-14T07:04:38.899" v="311" actId="26606"/>
          <ac:picMkLst>
            <pc:docMk/>
            <pc:sldMk cId="2092057899" sldId="279"/>
            <ac:picMk id="7" creationId="{A97822C5-EC9B-2EA2-67EB-2D42BD4AD4F6}"/>
          </ac:picMkLst>
        </pc:picChg>
        <pc:picChg chg="del">
          <ac:chgData name="Magnus Schneider" userId="151d45c5db862766" providerId="LiveId" clId="{A793B1A2-9718-4B76-B52D-2D7C4AD451D1}" dt="2024-05-14T07:01:14.495" v="268" actId="478"/>
          <ac:picMkLst>
            <pc:docMk/>
            <pc:sldMk cId="2092057899" sldId="279"/>
            <ac:picMk id="9" creationId="{DB682137-7863-96AD-2158-4F4D7E598C74}"/>
          </ac:picMkLst>
        </pc:picChg>
        <pc:picChg chg="del">
          <ac:chgData name="Magnus Schneider" userId="151d45c5db862766" providerId="LiveId" clId="{A793B1A2-9718-4B76-B52D-2D7C4AD451D1}" dt="2024-05-14T07:01:14.495" v="268" actId="478"/>
          <ac:picMkLst>
            <pc:docMk/>
            <pc:sldMk cId="2092057899" sldId="279"/>
            <ac:picMk id="15" creationId="{7793ECB4-3294-7640-368E-6D2D3511AF48}"/>
          </ac:picMkLst>
        </pc:picChg>
        <pc:picChg chg="del">
          <ac:chgData name="Magnus Schneider" userId="151d45c5db862766" providerId="LiveId" clId="{A793B1A2-9718-4B76-B52D-2D7C4AD451D1}" dt="2024-05-14T07:01:19.144" v="271" actId="478"/>
          <ac:picMkLst>
            <pc:docMk/>
            <pc:sldMk cId="2092057899" sldId="279"/>
            <ac:picMk id="20" creationId="{2B42592B-EA44-3246-8177-1479519E7F71}"/>
          </ac:picMkLst>
        </pc:picChg>
        <pc:picChg chg="del">
          <ac:chgData name="Magnus Schneider" userId="151d45c5db862766" providerId="LiveId" clId="{A793B1A2-9718-4B76-B52D-2D7C4AD451D1}" dt="2024-05-14T07:01:14.495" v="268" actId="478"/>
          <ac:picMkLst>
            <pc:docMk/>
            <pc:sldMk cId="2092057899" sldId="279"/>
            <ac:picMk id="23" creationId="{41CE2F65-4934-BEA3-E5A5-5B81B79D4072}"/>
          </ac:picMkLst>
        </pc:picChg>
        <pc:cxnChg chg="add">
          <ac:chgData name="Magnus Schneider" userId="151d45c5db862766" providerId="LiveId" clId="{A793B1A2-9718-4B76-B52D-2D7C4AD451D1}" dt="2024-05-14T07:04:38.899" v="311" actId="26606"/>
          <ac:cxnSpMkLst>
            <pc:docMk/>
            <pc:sldMk cId="2092057899" sldId="279"/>
            <ac:cxnSpMk id="31" creationId="{C49DA8F6-BCC1-4447-B54C-57856834B94B}"/>
          </ac:cxnSpMkLst>
        </pc:cxnChg>
      </pc:sldChg>
      <pc:sldChg chg="addSp delSp modSp add mod setBg modAnim">
        <pc:chgData name="Magnus Schneider" userId="151d45c5db862766" providerId="LiveId" clId="{A793B1A2-9718-4B76-B52D-2D7C4AD451D1}" dt="2024-05-14T07:31:27.913" v="425"/>
        <pc:sldMkLst>
          <pc:docMk/>
          <pc:sldMk cId="1402839236" sldId="280"/>
        </pc:sldMkLst>
        <pc:spChg chg="mod">
          <ac:chgData name="Magnus Schneider" userId="151d45c5db862766" providerId="LiveId" clId="{A793B1A2-9718-4B76-B52D-2D7C4AD451D1}" dt="2024-05-14T07:05:55.327" v="341" actId="1076"/>
          <ac:spMkLst>
            <pc:docMk/>
            <pc:sldMk cId="1402839236" sldId="280"/>
            <ac:spMk id="4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4.746" v="315" actId="478"/>
          <ac:spMkLst>
            <pc:docMk/>
            <pc:sldMk cId="1402839236" sldId="280"/>
            <ac:spMk id="5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6" creationId="{CB0D8083-5D3F-FB5D-DC7D-EC98031C1804}"/>
          </ac:spMkLst>
        </pc:spChg>
        <pc:spChg chg="del">
          <ac:chgData name="Magnus Schneider" userId="151d45c5db862766" providerId="LiveId" clId="{A793B1A2-9718-4B76-B52D-2D7C4AD451D1}" dt="2024-05-14T07:05:15.475" v="324" actId="478"/>
          <ac:spMkLst>
            <pc:docMk/>
            <pc:sldMk cId="1402839236" sldId="280"/>
            <ac:spMk id="7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8" creationId="{A9C53A49-59AC-A5B8-8823-4C981E776C4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9" creationId="{395E8B70-D59D-488C-3336-18C3F664B347}"/>
          </ac:spMkLst>
        </pc:spChg>
        <pc:spChg chg="del">
          <ac:chgData name="Magnus Schneider" userId="151d45c5db862766" providerId="LiveId" clId="{A793B1A2-9718-4B76-B52D-2D7C4AD451D1}" dt="2024-05-14T07:05:20.130" v="327" actId="478"/>
          <ac:spMkLst>
            <pc:docMk/>
            <pc:sldMk cId="1402839236" sldId="280"/>
            <ac:spMk id="10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11" creationId="{3FC6F61A-248C-2DA4-D015-8744EB60D317}"/>
          </ac:spMkLst>
        </pc:spChg>
        <pc:spChg chg="mod">
          <ac:chgData name="Magnus Schneider" userId="151d45c5db862766" providerId="LiveId" clId="{A793B1A2-9718-4B76-B52D-2D7C4AD451D1}" dt="2024-05-14T07:05:17.013" v="325" actId="6549"/>
          <ac:spMkLst>
            <pc:docMk/>
            <pc:sldMk cId="1402839236" sldId="280"/>
            <ac:spMk id="14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13.878" v="323" actId="478"/>
          <ac:spMkLst>
            <pc:docMk/>
            <pc:sldMk cId="1402839236" sldId="280"/>
            <ac:spMk id="18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23.156" v="329" actId="478"/>
          <ac:spMkLst>
            <pc:docMk/>
            <pc:sldMk cId="1402839236" sldId="280"/>
            <ac:spMk id="19" creationId="{00000000-0000-0000-0000-000000000000}"/>
          </ac:spMkLst>
        </pc:spChg>
        <pc:spChg chg="del">
          <ac:chgData name="Magnus Schneider" userId="151d45c5db862766" providerId="LiveId" clId="{A793B1A2-9718-4B76-B52D-2D7C4AD451D1}" dt="2024-05-14T07:05:03.016" v="314" actId="478"/>
          <ac:spMkLst>
            <pc:docMk/>
            <pc:sldMk cId="1402839236" sldId="280"/>
            <ac:spMk id="20" creationId="{2BE69B23-1F2B-CA91-A341-1689967D5168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21" creationId="{46ECB060-A840-1CAB-2EEF-E9E1402EF238}"/>
          </ac:spMkLst>
        </pc:spChg>
        <pc:spChg chg="del mod">
          <ac:chgData name="Magnus Schneider" userId="151d45c5db862766" providerId="LiveId" clId="{A793B1A2-9718-4B76-B52D-2D7C4AD451D1}" dt="2024-05-14T07:05:13.170" v="322" actId="478"/>
          <ac:spMkLst>
            <pc:docMk/>
            <pc:sldMk cId="1402839236" sldId="280"/>
            <ac:spMk id="22" creationId="{BB1469F8-414F-B348-1955-A3ED3B65510F}"/>
          </ac:spMkLst>
        </pc:spChg>
        <pc:spChg chg="del">
          <ac:chgData name="Magnus Schneider" userId="151d45c5db862766" providerId="LiveId" clId="{A793B1A2-9718-4B76-B52D-2D7C4AD451D1}" dt="2024-05-14T07:05:11.124" v="320" actId="478"/>
          <ac:spMkLst>
            <pc:docMk/>
            <pc:sldMk cId="1402839236" sldId="280"/>
            <ac:spMk id="23" creationId="{FAF34EDA-E6C8-4039-3260-759A34950F5D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24" creationId="{AF391021-453B-A3B7-DF21-58F56F8E6390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25" creationId="{EA03CCC9-E4B3-965B-97C2-096C0EF6E8D4}"/>
          </ac:spMkLst>
        </pc:spChg>
        <pc:spChg chg="del">
          <ac:chgData name="Magnus Schneider" userId="151d45c5db862766" providerId="LiveId" clId="{A793B1A2-9718-4B76-B52D-2D7C4AD451D1}" dt="2024-05-14T07:05:08.835" v="318" actId="478"/>
          <ac:spMkLst>
            <pc:docMk/>
            <pc:sldMk cId="1402839236" sldId="280"/>
            <ac:spMk id="26" creationId="{48F6F81C-E3CD-7F63-3C28-AFB729AA2575}"/>
          </ac:spMkLst>
        </pc:spChg>
        <pc:spChg chg="add mod">
          <ac:chgData name="Magnus Schneider" userId="151d45c5db862766" providerId="LiveId" clId="{A793B1A2-9718-4B76-B52D-2D7C4AD451D1}" dt="2024-05-14T07:06:00.560" v="343" actId="1076"/>
          <ac:spMkLst>
            <pc:docMk/>
            <pc:sldMk cId="1402839236" sldId="280"/>
            <ac:spMk id="27" creationId="{58E53C92-EF57-79EE-BBEF-CA183B913E9C}"/>
          </ac:spMkLst>
        </pc:spChg>
        <pc:spChg chg="add mod">
          <ac:chgData name="Magnus Schneider" userId="151d45c5db862766" providerId="LiveId" clId="{A793B1A2-9718-4B76-B52D-2D7C4AD451D1}" dt="2024-05-14T07:05:58.338" v="342" actId="1076"/>
          <ac:spMkLst>
            <pc:docMk/>
            <pc:sldMk cId="1402839236" sldId="280"/>
            <ac:spMk id="28" creationId="{BC22D5D2-CF7A-EAEC-DDD0-5660B2484C70}"/>
          </ac:spMkLst>
        </pc:spChg>
        <pc:spChg chg="add mod">
          <ac:chgData name="Magnus Schneider" userId="151d45c5db862766" providerId="LiveId" clId="{A793B1A2-9718-4B76-B52D-2D7C4AD451D1}" dt="2024-05-14T07:07:35.328" v="369" actId="255"/>
          <ac:spMkLst>
            <pc:docMk/>
            <pc:sldMk cId="1402839236" sldId="280"/>
            <ac:spMk id="29" creationId="{92DB9384-F9C3-C84F-4A1E-1BD04733BEBD}"/>
          </ac:spMkLst>
        </pc:spChg>
        <pc:grpChg chg="del">
          <ac:chgData name="Magnus Schneider" userId="151d45c5db862766" providerId="LiveId" clId="{A793B1A2-9718-4B76-B52D-2D7C4AD451D1}" dt="2024-05-14T07:05:05.314" v="316" actId="478"/>
          <ac:grpSpMkLst>
            <pc:docMk/>
            <pc:sldMk cId="1402839236" sldId="280"/>
            <ac:grpSpMk id="2" creationId="{00000000-0000-0000-0000-000000000000}"/>
          </ac:grpSpMkLst>
        </pc:grpChg>
        <pc:grpChg chg="del">
          <ac:chgData name="Magnus Schneider" userId="151d45c5db862766" providerId="LiveId" clId="{A793B1A2-9718-4B76-B52D-2D7C4AD451D1}" dt="2024-05-14T07:05:18.430" v="326" actId="478"/>
          <ac:grpSpMkLst>
            <pc:docMk/>
            <pc:sldMk cId="1402839236" sldId="280"/>
            <ac:grpSpMk id="12" creationId="{00000000-0000-0000-0000-000000000000}"/>
          </ac:grpSpMkLst>
        </pc:grpChg>
        <pc:grpChg chg="del">
          <ac:chgData name="Magnus Schneider" userId="151d45c5db862766" providerId="LiveId" clId="{A793B1A2-9718-4B76-B52D-2D7C4AD451D1}" dt="2024-05-14T07:05:20.857" v="328" actId="478"/>
          <ac:grpSpMkLst>
            <pc:docMk/>
            <pc:sldMk cId="1402839236" sldId="280"/>
            <ac:grpSpMk id="15" creationId="{00000000-0000-0000-0000-000000000000}"/>
          </ac:grpSpMkLst>
        </pc:grpChg>
        <pc:picChg chg="add mod">
          <ac:chgData name="Magnus Schneider" userId="151d45c5db862766" providerId="LiveId" clId="{A793B1A2-9718-4B76-B52D-2D7C4AD451D1}" dt="2024-05-14T07:31:27.913" v="425"/>
          <ac:picMkLst>
            <pc:docMk/>
            <pc:sldMk cId="1402839236" sldId="280"/>
            <ac:picMk id="30" creationId="{097BACF3-0A7A-4F9F-DA6C-247485F7D7FB}"/>
          </ac:picMkLst>
        </pc:picChg>
        <pc:picChg chg="add mod">
          <ac:chgData name="Magnus Schneider" userId="151d45c5db862766" providerId="LiveId" clId="{A793B1A2-9718-4B76-B52D-2D7C4AD451D1}" dt="2024-05-14T07:27:54.965" v="413" actId="1076"/>
          <ac:picMkLst>
            <pc:docMk/>
            <pc:sldMk cId="1402839236" sldId="280"/>
            <ac:picMk id="31" creationId="{64D386C2-DCD3-AD09-437A-5C0286F07B2B}"/>
          </ac:picMkLst>
        </pc:picChg>
        <pc:picChg chg="add mod">
          <ac:chgData name="Magnus Schneider" userId="151d45c5db862766" providerId="LiveId" clId="{A793B1A2-9718-4B76-B52D-2D7C4AD451D1}" dt="2024-05-14T07:27:50.215" v="411" actId="1076"/>
          <ac:picMkLst>
            <pc:docMk/>
            <pc:sldMk cId="1402839236" sldId="280"/>
            <ac:picMk id="33" creationId="{F8C4FA19-98B1-7C92-8F66-01EBFD5171AC}"/>
          </ac:picMkLst>
        </pc:picChg>
      </pc:sldChg>
      <pc:sldChg chg="modSp add del mod ord">
        <pc:chgData name="Magnus Schneider" userId="151d45c5db862766" providerId="LiveId" clId="{A793B1A2-9718-4B76-B52D-2D7C4AD451D1}" dt="2024-05-14T07:49:36.776" v="547" actId="47"/>
        <pc:sldMkLst>
          <pc:docMk/>
          <pc:sldMk cId="2978841369" sldId="281"/>
        </pc:sldMkLst>
        <pc:spChg chg="mod">
          <ac:chgData name="Magnus Schneider" userId="151d45c5db862766" providerId="LiveId" clId="{A793B1A2-9718-4B76-B52D-2D7C4AD451D1}" dt="2024-05-14T07:33:18.468" v="465" actId="20577"/>
          <ac:spMkLst>
            <pc:docMk/>
            <pc:sldMk cId="2978841369" sldId="281"/>
            <ac:spMk id="3" creationId="{00000000-0000-0000-0000-000000000000}"/>
          </ac:spMkLst>
        </pc:spChg>
      </pc:sldChg>
      <pc:sldChg chg="delSp modSp add del mod">
        <pc:chgData name="Magnus Schneider" userId="151d45c5db862766" providerId="LiveId" clId="{A793B1A2-9718-4B76-B52D-2D7C4AD451D1}" dt="2024-05-14T07:25:52.678" v="387" actId="47"/>
        <pc:sldMkLst>
          <pc:docMk/>
          <pc:sldMk cId="3584977193" sldId="281"/>
        </pc:sldMkLst>
        <pc:spChg chg="del">
          <ac:chgData name="Magnus Schneider" userId="151d45c5db862766" providerId="LiveId" clId="{A793B1A2-9718-4B76-B52D-2D7C4AD451D1}" dt="2024-05-14T07:25:06.352" v="378" actId="478"/>
          <ac:spMkLst>
            <pc:docMk/>
            <pc:sldMk cId="3584977193" sldId="281"/>
            <ac:spMk id="6" creationId="{CB0D8083-5D3F-FB5D-DC7D-EC98031C1804}"/>
          </ac:spMkLst>
        </pc:spChg>
        <pc:spChg chg="del">
          <ac:chgData name="Magnus Schneider" userId="151d45c5db862766" providerId="LiveId" clId="{A793B1A2-9718-4B76-B52D-2D7C4AD451D1}" dt="2024-05-14T07:25:06.352" v="378" actId="478"/>
          <ac:spMkLst>
            <pc:docMk/>
            <pc:sldMk cId="3584977193" sldId="281"/>
            <ac:spMk id="8" creationId="{A9C53A49-59AC-A5B8-8823-4C981E776C40}"/>
          </ac:spMkLst>
        </pc:spChg>
        <pc:spChg chg="del mod">
          <ac:chgData name="Magnus Schneider" userId="151d45c5db862766" providerId="LiveId" clId="{A793B1A2-9718-4B76-B52D-2D7C4AD451D1}" dt="2024-05-14T07:25:07.704" v="380" actId="478"/>
          <ac:spMkLst>
            <pc:docMk/>
            <pc:sldMk cId="3584977193" sldId="281"/>
            <ac:spMk id="9" creationId="{395E8B70-D59D-488C-3336-18C3F664B347}"/>
          </ac:spMkLst>
        </pc:spChg>
        <pc:spChg chg="del">
          <ac:chgData name="Magnus Schneider" userId="151d45c5db862766" providerId="LiveId" clId="{A793B1A2-9718-4B76-B52D-2D7C4AD451D1}" dt="2024-05-14T07:25:08.886" v="381" actId="478"/>
          <ac:spMkLst>
            <pc:docMk/>
            <pc:sldMk cId="3584977193" sldId="281"/>
            <ac:spMk id="11" creationId="{3FC6F61A-248C-2DA4-D015-8744EB60D317}"/>
          </ac:spMkLst>
        </pc:spChg>
        <pc:spChg chg="del">
          <ac:chgData name="Magnus Schneider" userId="151d45c5db862766" providerId="LiveId" clId="{A793B1A2-9718-4B76-B52D-2D7C4AD451D1}" dt="2024-05-14T07:25:16.714" v="386" actId="478"/>
          <ac:spMkLst>
            <pc:docMk/>
            <pc:sldMk cId="3584977193" sldId="281"/>
            <ac:spMk id="21" creationId="{46ECB060-A840-1CAB-2EEF-E9E1402EF238}"/>
          </ac:spMkLst>
        </pc:spChg>
        <pc:spChg chg="del">
          <ac:chgData name="Magnus Schneider" userId="151d45c5db862766" providerId="LiveId" clId="{A793B1A2-9718-4B76-B52D-2D7C4AD451D1}" dt="2024-05-14T07:25:03.457" v="377" actId="478"/>
          <ac:spMkLst>
            <pc:docMk/>
            <pc:sldMk cId="3584977193" sldId="281"/>
            <ac:spMk id="22" creationId="{BB1469F8-414F-B348-1955-A3ED3B65510F}"/>
          </ac:spMkLst>
        </pc:spChg>
        <pc:spChg chg="del">
          <ac:chgData name="Magnus Schneider" userId="151d45c5db862766" providerId="LiveId" clId="{A793B1A2-9718-4B76-B52D-2D7C4AD451D1}" dt="2024-05-14T07:25:14.342" v="385" actId="478"/>
          <ac:spMkLst>
            <pc:docMk/>
            <pc:sldMk cId="3584977193" sldId="281"/>
            <ac:spMk id="23" creationId="{FAF34EDA-E6C8-4039-3260-759A34950F5D}"/>
          </ac:spMkLst>
        </pc:spChg>
        <pc:spChg chg="del">
          <ac:chgData name="Magnus Schneider" userId="151d45c5db862766" providerId="LiveId" clId="{A793B1A2-9718-4B76-B52D-2D7C4AD451D1}" dt="2024-05-14T07:25:09.629" v="382" actId="478"/>
          <ac:spMkLst>
            <pc:docMk/>
            <pc:sldMk cId="3584977193" sldId="281"/>
            <ac:spMk id="24" creationId="{AF391021-453B-A3B7-DF21-58F56F8E6390}"/>
          </ac:spMkLst>
        </pc:spChg>
        <pc:spChg chg="del">
          <ac:chgData name="Magnus Schneider" userId="151d45c5db862766" providerId="LiveId" clId="{A793B1A2-9718-4B76-B52D-2D7C4AD451D1}" dt="2024-05-14T07:25:10.978" v="383" actId="478"/>
          <ac:spMkLst>
            <pc:docMk/>
            <pc:sldMk cId="3584977193" sldId="281"/>
            <ac:spMk id="25" creationId="{EA03CCC9-E4B3-965B-97C2-096C0EF6E8D4}"/>
          </ac:spMkLst>
        </pc:spChg>
        <pc:spChg chg="del">
          <ac:chgData name="Magnus Schneider" userId="151d45c5db862766" providerId="LiveId" clId="{A793B1A2-9718-4B76-B52D-2D7C4AD451D1}" dt="2024-05-14T07:25:12.413" v="384" actId="478"/>
          <ac:spMkLst>
            <pc:docMk/>
            <pc:sldMk cId="3584977193" sldId="281"/>
            <ac:spMk id="26" creationId="{48F6F81C-E3CD-7F63-3C28-AFB729AA2575}"/>
          </ac:spMkLst>
        </pc:spChg>
      </pc:sldChg>
      <pc:sldChg chg="addSp delSp modSp add del mod delAnim">
        <pc:chgData name="Magnus Schneider" userId="151d45c5db862766" providerId="LiveId" clId="{A793B1A2-9718-4B76-B52D-2D7C4AD451D1}" dt="2024-05-14T07:51:01.622" v="548" actId="478"/>
        <pc:sldMkLst>
          <pc:docMk/>
          <pc:sldMk cId="1639113301" sldId="282"/>
        </pc:sldMkLst>
        <pc:spChg chg="mod">
          <ac:chgData name="Magnus Schneider" userId="151d45c5db862766" providerId="LiveId" clId="{A793B1A2-9718-4B76-B52D-2D7C4AD451D1}" dt="2024-05-14T07:46:50.389" v="526" actId="20577"/>
          <ac:spMkLst>
            <pc:docMk/>
            <pc:sldMk cId="1639113301" sldId="282"/>
            <ac:spMk id="29" creationId="{92DB9384-F9C3-C84F-4A1E-1BD04733BEBD}"/>
          </ac:spMkLst>
        </pc:spChg>
        <pc:graphicFrameChg chg="add mod modGraphic">
          <ac:chgData name="Magnus Schneider" userId="151d45c5db862766" providerId="LiveId" clId="{A793B1A2-9718-4B76-B52D-2D7C4AD451D1}" dt="2024-05-14T07:47:06.308" v="535" actId="14734"/>
          <ac:graphicFrameMkLst>
            <pc:docMk/>
            <pc:sldMk cId="1639113301" sldId="282"/>
            <ac:graphicFrameMk id="2" creationId="{4B4C615C-BA21-474D-45E3-BB3FA12FE3D3}"/>
          </ac:graphicFrameMkLst>
        </pc:graphicFrameChg>
        <pc:graphicFrameChg chg="add mod">
          <ac:chgData name="Magnus Schneider" userId="151d45c5db862766" providerId="LiveId" clId="{A793B1A2-9718-4B76-B52D-2D7C4AD451D1}" dt="2024-05-14T07:47:08.796" v="536"/>
          <ac:graphicFrameMkLst>
            <pc:docMk/>
            <pc:sldMk cId="1639113301" sldId="282"/>
            <ac:graphicFrameMk id="3" creationId="{202826FE-C0F8-B3CC-15C1-023C092AFED6}"/>
          </ac:graphicFrameMkLst>
        </pc:graphicFrameChg>
        <pc:picChg chg="add del mod">
          <ac:chgData name="Magnus Schneider" userId="151d45c5db862766" providerId="LiveId" clId="{A793B1A2-9718-4B76-B52D-2D7C4AD451D1}" dt="2024-05-14T07:51:01.622" v="548" actId="478"/>
          <ac:picMkLst>
            <pc:docMk/>
            <pc:sldMk cId="1639113301" sldId="282"/>
            <ac:picMk id="5" creationId="{E065E8A6-7F4C-56BD-DD93-7210F421B1F4}"/>
          </ac:picMkLst>
        </pc:picChg>
        <pc:picChg chg="del">
          <ac:chgData name="Magnus Schneider" userId="151d45c5db862766" providerId="LiveId" clId="{A793B1A2-9718-4B76-B52D-2D7C4AD451D1}" dt="2024-05-14T07:46:47.180" v="518" actId="478"/>
          <ac:picMkLst>
            <pc:docMk/>
            <pc:sldMk cId="1639113301" sldId="282"/>
            <ac:picMk id="30" creationId="{097BACF3-0A7A-4F9F-DA6C-247485F7D7FB}"/>
          </ac:picMkLst>
        </pc:picChg>
        <pc:picChg chg="del">
          <ac:chgData name="Magnus Schneider" userId="151d45c5db862766" providerId="LiveId" clId="{A793B1A2-9718-4B76-B52D-2D7C4AD451D1}" dt="2024-05-14T07:46:47.741" v="519" actId="478"/>
          <ac:picMkLst>
            <pc:docMk/>
            <pc:sldMk cId="1639113301" sldId="282"/>
            <ac:picMk id="31" creationId="{64D386C2-DCD3-AD09-437A-5C0286F07B2B}"/>
          </ac:picMkLst>
        </pc:picChg>
        <pc:picChg chg="del mod">
          <ac:chgData name="Magnus Schneider" userId="151d45c5db862766" providerId="LiveId" clId="{A793B1A2-9718-4B76-B52D-2D7C4AD451D1}" dt="2024-05-14T07:46:46.609" v="517" actId="478"/>
          <ac:picMkLst>
            <pc:docMk/>
            <pc:sldMk cId="1639113301" sldId="282"/>
            <ac:picMk id="33" creationId="{F8C4FA19-98B1-7C92-8F66-01EBFD5171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simplified-bunco.netlify.app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.doc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svg"/><Relationship Id="rId7" Type="http://schemas.openxmlformats.org/officeDocument/2006/relationships/image" Target="../media/image3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svg"/><Relationship Id="rId7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7321" y="0"/>
            <a:ext cx="7950679" cy="8212377"/>
            <a:chOff x="0" y="0"/>
            <a:chExt cx="10600906" cy="1094983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111" t="33901" r="153" b="2240"/>
            <a:stretch>
              <a:fillRect/>
            </a:stretch>
          </p:blipFill>
          <p:spPr>
            <a:xfrm>
              <a:off x="0" y="0"/>
              <a:ext cx="10600906" cy="10949836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8212377"/>
            <a:ext cx="18300430" cy="2091847"/>
          </a:xfrm>
          <a:prstGeom prst="rect">
            <a:avLst/>
          </a:prstGeom>
          <a:solidFill>
            <a:srgbClr val="F13223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1028700" y="2308179"/>
            <a:ext cx="8816336" cy="5085018"/>
            <a:chOff x="0" y="0"/>
            <a:chExt cx="11755115" cy="6780024"/>
          </a:xfrm>
        </p:grpSpPr>
        <p:sp>
          <p:nvSpPr>
            <p:cNvPr id="6" name="Freeform 6"/>
            <p:cNvSpPr/>
            <p:nvPr/>
          </p:nvSpPr>
          <p:spPr>
            <a:xfrm>
              <a:off x="0" y="4950376"/>
              <a:ext cx="11755115" cy="600956"/>
            </a:xfrm>
            <a:custGeom>
              <a:avLst/>
              <a:gdLst/>
              <a:ahLst/>
              <a:cxnLst/>
              <a:rect l="l" t="t" r="r" b="b"/>
              <a:pathLst>
                <a:path w="11755115" h="600956">
                  <a:moveTo>
                    <a:pt x="0" y="0"/>
                  </a:moveTo>
                  <a:lnTo>
                    <a:pt x="11755115" y="0"/>
                  </a:lnTo>
                  <a:lnTo>
                    <a:pt x="11755115" y="600956"/>
                  </a:lnTo>
                  <a:lnTo>
                    <a:pt x="0" y="600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60" t="-416615" b="-1442589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3350"/>
              <a:ext cx="11755115" cy="4479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960"/>
                </a:lnSpc>
                <a:spcBef>
                  <a:spcPct val="0"/>
                </a:spcBef>
              </a:pPr>
              <a:r>
                <a:rPr lang="en-US" sz="12000" spc="-300">
                  <a:solidFill>
                    <a:srgbClr val="000000"/>
                  </a:solidFill>
                  <a:latin typeface="Cardo"/>
                </a:rPr>
                <a:t>Simplified Bunco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93292"/>
              <a:ext cx="11755115" cy="686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23"/>
                </a:lnSpc>
              </a:pPr>
              <a:r>
                <a:rPr lang="en-US" sz="3159" spc="252">
                  <a:solidFill>
                    <a:srgbClr val="000000"/>
                  </a:solidFill>
                  <a:latin typeface="Didact Gothic"/>
                </a:rPr>
                <a:t>The Collaboration Feature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26081" y="678305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8" y="0"/>
                </a:lnTo>
                <a:lnTo>
                  <a:pt x="1205238" y="1399406"/>
                </a:lnTo>
                <a:lnTo>
                  <a:pt x="0" y="1399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2105049" y="1087033"/>
            <a:ext cx="2833328" cy="51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8"/>
              </a:lnSpc>
            </a:pPr>
            <a:r>
              <a:rPr lang="en-US" sz="2963" spc="237">
                <a:solidFill>
                  <a:srgbClr val="000000"/>
                </a:solidFill>
                <a:latin typeface="Didact Gothic"/>
              </a:rPr>
              <a:t>DIP392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090025"/>
            <a:ext cx="628991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7"/>
              </a:lnSpc>
              <a:spcBef>
                <a:spcPct val="0"/>
              </a:spcBef>
            </a:pPr>
            <a:r>
              <a:rPr lang="en-US" sz="2172" spc="86">
                <a:solidFill>
                  <a:srgbClr val="FFFFFF"/>
                </a:solidFill>
                <a:latin typeface="Didact Gothic"/>
              </a:rPr>
              <a:t>Presented by: Omar Fourati &amp; Magnus Schneider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7543800" cy="10287000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58E53C92-EF57-79EE-BBEF-CA183B913E9C}"/>
              </a:ext>
            </a:extLst>
          </p:cNvPr>
          <p:cNvSpPr txBox="1"/>
          <p:nvPr/>
        </p:nvSpPr>
        <p:spPr>
          <a:xfrm>
            <a:off x="1547861" y="834256"/>
            <a:ext cx="6148339" cy="12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212">
                <a:solidFill>
                  <a:srgbClr val="FFFFFF"/>
                </a:solidFill>
                <a:latin typeface="Cardo"/>
              </a:rPr>
              <a:t>Design</a:t>
            </a: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BC22D5D2-CF7A-EAEC-DDD0-5660B2484C70}"/>
              </a:ext>
            </a:extLst>
          </p:cNvPr>
          <p:cNvSpPr/>
          <p:nvPr/>
        </p:nvSpPr>
        <p:spPr>
          <a:xfrm>
            <a:off x="152400" y="647700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2DB9384-F9C3-C84F-4A1E-1BD04733BEBD}"/>
              </a:ext>
            </a:extLst>
          </p:cNvPr>
          <p:cNvSpPr txBox="1"/>
          <p:nvPr/>
        </p:nvSpPr>
        <p:spPr>
          <a:xfrm>
            <a:off x="697730" y="4954203"/>
            <a:ext cx="6148339" cy="12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49"/>
              </a:lnSpc>
              <a:spcBef>
                <a:spcPct val="0"/>
              </a:spcBef>
            </a:pPr>
            <a:r>
              <a:rPr lang="en-US" sz="7200" spc="-212">
                <a:solidFill>
                  <a:srgbClr val="FFFFFF"/>
                </a:solidFill>
                <a:latin typeface="Cardo"/>
              </a:rPr>
              <a:t>Modular</a:t>
            </a:r>
          </a:p>
        </p:txBody>
      </p:sp>
      <p:pic>
        <p:nvPicPr>
          <p:cNvPr id="30" name="Grafik 29" descr="Ein Bild, das Text, Screenshot, Software, Zahl enthält.&#10;&#10;Automatisch generierte Beschreibung">
            <a:hlinkClick r:id="rId4"/>
            <a:extLst>
              <a:ext uri="{FF2B5EF4-FFF2-40B4-BE49-F238E27FC236}">
                <a16:creationId xmlns:a16="http://schemas.microsoft.com/office/drawing/2014/main" id="{097BACF3-0A7A-4F9F-DA6C-247485F7D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22" y="1409700"/>
            <a:ext cx="10210313" cy="7989569"/>
          </a:xfrm>
          <a:prstGeom prst="rect">
            <a:avLst/>
          </a:prstGeom>
        </p:spPr>
      </p:pic>
      <p:pic>
        <p:nvPicPr>
          <p:cNvPr id="31" name="Grafik 30" descr="Ein Bild, das Text, Screenshot, Multimedia, Handy enthält.&#10;&#10;Automatisch generierte Beschreibung">
            <a:extLst>
              <a:ext uri="{FF2B5EF4-FFF2-40B4-BE49-F238E27FC236}">
                <a16:creationId xmlns:a16="http://schemas.microsoft.com/office/drawing/2014/main" id="{64D386C2-DCD3-AD09-437A-5C0286F07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147987"/>
            <a:ext cx="3415622" cy="4768116"/>
          </a:xfrm>
          <a:prstGeom prst="rect">
            <a:avLst/>
          </a:prstGeom>
        </p:spPr>
      </p:pic>
      <p:pic>
        <p:nvPicPr>
          <p:cNvPr id="33" name="Grafik 32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8C4FA19-98B1-7C92-8F66-01EBFD5171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49" y="4916103"/>
            <a:ext cx="8591057" cy="50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3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7543800" cy="10287000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58E53C92-EF57-79EE-BBEF-CA183B913E9C}"/>
              </a:ext>
            </a:extLst>
          </p:cNvPr>
          <p:cNvSpPr txBox="1"/>
          <p:nvPr/>
        </p:nvSpPr>
        <p:spPr>
          <a:xfrm>
            <a:off x="1547861" y="834256"/>
            <a:ext cx="6148339" cy="12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212">
                <a:solidFill>
                  <a:srgbClr val="FFFFFF"/>
                </a:solidFill>
                <a:latin typeface="Cardo"/>
              </a:rPr>
              <a:t>Design</a:t>
            </a: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BC22D5D2-CF7A-EAEC-DDD0-5660B2484C70}"/>
              </a:ext>
            </a:extLst>
          </p:cNvPr>
          <p:cNvSpPr/>
          <p:nvPr/>
        </p:nvSpPr>
        <p:spPr>
          <a:xfrm>
            <a:off x="152400" y="647700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2DB9384-F9C3-C84F-4A1E-1BD04733BEBD}"/>
              </a:ext>
            </a:extLst>
          </p:cNvPr>
          <p:cNvSpPr txBox="1"/>
          <p:nvPr/>
        </p:nvSpPr>
        <p:spPr>
          <a:xfrm>
            <a:off x="697730" y="4954203"/>
            <a:ext cx="6148339" cy="12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49"/>
              </a:lnSpc>
              <a:spcBef>
                <a:spcPct val="0"/>
              </a:spcBef>
            </a:pPr>
            <a:r>
              <a:rPr lang="en-US" sz="7200" spc="-212">
                <a:solidFill>
                  <a:srgbClr val="FFFFFF"/>
                </a:solidFill>
                <a:latin typeface="Cardo"/>
              </a:rPr>
              <a:t>Testing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B1E5844B-1A57-DE87-164F-E9B593B69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25206"/>
              </p:ext>
            </p:extLst>
          </p:nvPr>
        </p:nvGraphicFramePr>
        <p:xfrm>
          <a:off x="8970876" y="33194"/>
          <a:ext cx="7826413" cy="10300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854364" imgH="8976922" progId="Word.Document.12">
                  <p:embed/>
                </p:oleObj>
              </mc:Choice>
              <mc:Fallback>
                <p:oleObj name="Document" r:id="rId4" imgW="6854364" imgH="8976922" progId="Word.Documen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B1E5844B-1A57-DE87-164F-E9B593B69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0876" y="33194"/>
                        <a:ext cx="7826413" cy="10300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11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8214" y="1330154"/>
            <a:ext cx="7661086" cy="1940226"/>
            <a:chOff x="0" y="-76200"/>
            <a:chExt cx="10214781" cy="2586968"/>
          </a:xfrm>
        </p:grpSpPr>
        <p:sp>
          <p:nvSpPr>
            <p:cNvPr id="3" name="TextBox 3"/>
            <p:cNvSpPr txBox="1"/>
            <p:nvPr/>
          </p:nvSpPr>
          <p:spPr>
            <a:xfrm>
              <a:off x="0" y="1953238"/>
              <a:ext cx="10214781" cy="55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</a:pPr>
              <a:r>
                <a:rPr lang="en-US" sz="2700" spc="216">
                  <a:solidFill>
                    <a:srgbClr val="FFFFFF"/>
                  </a:solidFill>
                  <a:latin typeface="Didact Gothic"/>
                </a:rPr>
                <a:t>Details to remember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214781" cy="1828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spc="-209">
                  <a:solidFill>
                    <a:srgbClr val="FFFFFF"/>
                  </a:solidFill>
                  <a:latin typeface="Cardo"/>
                </a:rPr>
                <a:t>Learnings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879146" y="1462043"/>
            <a:ext cx="14728050" cy="7362915"/>
            <a:chOff x="0" y="0"/>
            <a:chExt cx="19637400" cy="9817220"/>
          </a:xfrm>
        </p:grpSpPr>
        <p:sp>
          <p:nvSpPr>
            <p:cNvPr id="6" name="Freeform 6"/>
            <p:cNvSpPr/>
            <p:nvPr/>
          </p:nvSpPr>
          <p:spPr>
            <a:xfrm rot="-5400000" flipH="1">
              <a:off x="9816011" y="-4169"/>
              <a:ext cx="9817220" cy="9825559"/>
            </a:xfrm>
            <a:custGeom>
              <a:avLst/>
              <a:gdLst/>
              <a:ahLst/>
              <a:cxnLst/>
              <a:rect l="l" t="t" r="r" b="b"/>
              <a:pathLst>
                <a:path w="9817220" h="9825559">
                  <a:moveTo>
                    <a:pt x="9817219" y="0"/>
                  </a:moveTo>
                  <a:lnTo>
                    <a:pt x="0" y="0"/>
                  </a:lnTo>
                  <a:lnTo>
                    <a:pt x="0" y="9825558"/>
                  </a:lnTo>
                  <a:lnTo>
                    <a:pt x="9817219" y="9825558"/>
                  </a:lnTo>
                  <a:lnTo>
                    <a:pt x="981721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0" r="-34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Freeform 7"/>
            <p:cNvSpPr/>
            <p:nvPr/>
          </p:nvSpPr>
          <p:spPr>
            <a:xfrm rot="-5400000" flipH="1">
              <a:off x="4169" y="-4169"/>
              <a:ext cx="9817220" cy="9825559"/>
            </a:xfrm>
            <a:custGeom>
              <a:avLst/>
              <a:gdLst/>
              <a:ahLst/>
              <a:cxnLst/>
              <a:rect l="l" t="t" r="r" b="b"/>
              <a:pathLst>
                <a:path w="9817220" h="9825559">
                  <a:moveTo>
                    <a:pt x="9817220" y="0"/>
                  </a:moveTo>
                  <a:lnTo>
                    <a:pt x="0" y="0"/>
                  </a:lnTo>
                  <a:lnTo>
                    <a:pt x="0" y="9825558"/>
                  </a:lnTo>
                  <a:lnTo>
                    <a:pt x="9817220" y="9825558"/>
                  </a:lnTo>
                  <a:lnTo>
                    <a:pt x="981722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0" r="-34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19236" y="1028700"/>
            <a:ext cx="5385637" cy="10944960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96782" r="-89289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007706" y="1597093"/>
            <a:ext cx="883019" cy="899371"/>
          </a:xfrm>
          <a:custGeom>
            <a:avLst/>
            <a:gdLst/>
            <a:ahLst/>
            <a:cxnLst/>
            <a:rect l="l" t="t" r="r" b="b"/>
            <a:pathLst>
              <a:path w="883019" h="899371">
                <a:moveTo>
                  <a:pt x="0" y="0"/>
                </a:moveTo>
                <a:lnTo>
                  <a:pt x="883019" y="0"/>
                </a:lnTo>
                <a:lnTo>
                  <a:pt x="883019" y="899371"/>
                </a:lnTo>
                <a:lnTo>
                  <a:pt x="0" y="89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2" name="Freeform 12"/>
          <p:cNvSpPr/>
          <p:nvPr/>
        </p:nvSpPr>
        <p:spPr>
          <a:xfrm>
            <a:off x="9772167" y="5402774"/>
            <a:ext cx="478009" cy="478009"/>
          </a:xfrm>
          <a:custGeom>
            <a:avLst/>
            <a:gdLst/>
            <a:ahLst/>
            <a:cxnLst/>
            <a:rect l="l" t="t" r="r" b="b"/>
            <a:pathLst>
              <a:path w="478009" h="478009">
                <a:moveTo>
                  <a:pt x="0" y="0"/>
                </a:moveTo>
                <a:lnTo>
                  <a:pt x="478009" y="0"/>
                </a:lnTo>
                <a:lnTo>
                  <a:pt x="478009" y="478009"/>
                </a:lnTo>
                <a:lnTo>
                  <a:pt x="0" y="478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3" name="Freeform 13"/>
          <p:cNvSpPr/>
          <p:nvPr/>
        </p:nvSpPr>
        <p:spPr>
          <a:xfrm>
            <a:off x="9784932" y="7697998"/>
            <a:ext cx="478009" cy="478009"/>
          </a:xfrm>
          <a:custGeom>
            <a:avLst/>
            <a:gdLst/>
            <a:ahLst/>
            <a:cxnLst/>
            <a:rect l="l" t="t" r="r" b="b"/>
            <a:pathLst>
              <a:path w="478009" h="478009">
                <a:moveTo>
                  <a:pt x="0" y="0"/>
                </a:moveTo>
                <a:lnTo>
                  <a:pt x="478009" y="0"/>
                </a:lnTo>
                <a:lnTo>
                  <a:pt x="478009" y="478009"/>
                </a:lnTo>
                <a:lnTo>
                  <a:pt x="0" y="4780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5" name="Freeform 15"/>
          <p:cNvSpPr/>
          <p:nvPr/>
        </p:nvSpPr>
        <p:spPr>
          <a:xfrm>
            <a:off x="9784932" y="4155149"/>
            <a:ext cx="478009" cy="478009"/>
          </a:xfrm>
          <a:custGeom>
            <a:avLst/>
            <a:gdLst/>
            <a:ahLst/>
            <a:cxnLst/>
            <a:rect l="l" t="t" r="r" b="b"/>
            <a:pathLst>
              <a:path w="478009" h="478009">
                <a:moveTo>
                  <a:pt x="0" y="0"/>
                </a:moveTo>
                <a:lnTo>
                  <a:pt x="478009" y="0"/>
                </a:lnTo>
                <a:lnTo>
                  <a:pt x="478009" y="478010"/>
                </a:lnTo>
                <a:lnTo>
                  <a:pt x="0" y="478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6" name="Freeform 16"/>
          <p:cNvSpPr/>
          <p:nvPr/>
        </p:nvSpPr>
        <p:spPr>
          <a:xfrm>
            <a:off x="9772167" y="6650398"/>
            <a:ext cx="478009" cy="478009"/>
          </a:xfrm>
          <a:custGeom>
            <a:avLst/>
            <a:gdLst/>
            <a:ahLst/>
            <a:cxnLst/>
            <a:rect l="l" t="t" r="r" b="b"/>
            <a:pathLst>
              <a:path w="478009" h="478009">
                <a:moveTo>
                  <a:pt x="0" y="0"/>
                </a:moveTo>
                <a:lnTo>
                  <a:pt x="478009" y="0"/>
                </a:lnTo>
                <a:lnTo>
                  <a:pt x="478009" y="478010"/>
                </a:lnTo>
                <a:lnTo>
                  <a:pt x="0" y="478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7" name="TextBox 17"/>
          <p:cNvSpPr txBox="1"/>
          <p:nvPr/>
        </p:nvSpPr>
        <p:spPr>
          <a:xfrm>
            <a:off x="10686910" y="4195121"/>
            <a:ext cx="6759108" cy="77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406" spc="96">
                <a:solidFill>
                  <a:srgbClr val="FFFFFF"/>
                </a:solidFill>
                <a:latin typeface="Didact Gothic"/>
              </a:rPr>
              <a:t>Importance of Detailed Planning Documentation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86910" y="7737970"/>
            <a:ext cx="6759108" cy="3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406" spc="96">
                <a:solidFill>
                  <a:srgbClr val="FFFFFF"/>
                </a:solidFill>
                <a:latin typeface="Didact Gothic"/>
              </a:rPr>
              <a:t>Continuous Reviewing is Key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86910" y="5451807"/>
            <a:ext cx="6759108" cy="38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437" spc="97" dirty="0">
                <a:solidFill>
                  <a:srgbClr val="FFFFFF"/>
                </a:solidFill>
                <a:latin typeface="Didact Gothic"/>
              </a:rPr>
              <a:t>Importance of Version Control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86910" y="6690370"/>
            <a:ext cx="6759108" cy="3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8"/>
              </a:lnSpc>
            </a:pPr>
            <a:r>
              <a:rPr lang="en-US" sz="2406" spc="96">
                <a:solidFill>
                  <a:srgbClr val="FFFFFF"/>
                </a:solidFill>
                <a:latin typeface="Didact Gothic"/>
              </a:rPr>
              <a:t>Small aspects can be a big challenge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3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753729"/>
            <a:ext cx="6732027" cy="2700523"/>
            <a:chOff x="0" y="0"/>
            <a:chExt cx="8976036" cy="3600697"/>
          </a:xfrm>
        </p:grpSpPr>
        <p:sp>
          <p:nvSpPr>
            <p:cNvPr id="3" name="TextBox 3"/>
            <p:cNvSpPr txBox="1"/>
            <p:nvPr/>
          </p:nvSpPr>
          <p:spPr>
            <a:xfrm>
              <a:off x="0" y="2107389"/>
              <a:ext cx="8976036" cy="1493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spc="139">
                  <a:solidFill>
                    <a:srgbClr val="FFFFFF"/>
                  </a:solidFill>
                  <a:latin typeface="Didact Gothic"/>
                </a:rPr>
                <a:t>Feel free to approach us</a:t>
              </a:r>
            </a:p>
            <a:p>
              <a:pPr algn="l">
                <a:lnSpc>
                  <a:spcPts val="4549"/>
                </a:lnSpc>
              </a:pPr>
              <a:r>
                <a:rPr lang="en-US" sz="3499" spc="139">
                  <a:solidFill>
                    <a:srgbClr val="FFFFFF"/>
                  </a:solidFill>
                  <a:latin typeface="Didact Gothic"/>
                </a:rPr>
                <a:t>if you have any questions.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976036" cy="177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spc="-209">
                  <a:solidFill>
                    <a:srgbClr val="FFFFFF"/>
                  </a:solidFill>
                  <a:latin typeface="Cardo"/>
                </a:rPr>
                <a:t>Thank you!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6488" y="4568807"/>
            <a:ext cx="6067445" cy="1070368"/>
            <a:chOff x="0" y="0"/>
            <a:chExt cx="8089927" cy="1427157"/>
          </a:xfrm>
        </p:grpSpPr>
        <p:sp>
          <p:nvSpPr>
            <p:cNvPr id="6" name="TextBox 6"/>
            <p:cNvSpPr txBox="1"/>
            <p:nvPr/>
          </p:nvSpPr>
          <p:spPr>
            <a:xfrm>
              <a:off x="2227189" y="172943"/>
              <a:ext cx="5862738" cy="1010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98"/>
                </a:lnSpc>
              </a:pPr>
              <a:r>
                <a:rPr lang="en-US" sz="4570" spc="365">
                  <a:solidFill>
                    <a:srgbClr val="FFFFFF"/>
                  </a:solidFill>
                  <a:latin typeface="Didact Gothic"/>
                </a:rPr>
                <a:t>Team OMARK</a:t>
              </a:r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13214" y="-13214"/>
              <a:ext cx="1427157" cy="1453586"/>
            </a:xfrm>
            <a:custGeom>
              <a:avLst/>
              <a:gdLst/>
              <a:ahLst/>
              <a:cxnLst/>
              <a:rect l="l" t="t" r="r" b="b"/>
              <a:pathLst>
                <a:path w="1427157" h="1453586">
                  <a:moveTo>
                    <a:pt x="0" y="0"/>
                  </a:moveTo>
                  <a:lnTo>
                    <a:pt x="1427157" y="0"/>
                  </a:lnTo>
                  <a:lnTo>
                    <a:pt x="1427157" y="1453585"/>
                  </a:lnTo>
                  <a:lnTo>
                    <a:pt x="0" y="1453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045890" cy="10287000"/>
          </a:xfrm>
          <a:prstGeom prst="rect">
            <a:avLst/>
          </a:prstGeom>
          <a:solidFill>
            <a:srgbClr val="F13223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3448773"/>
            <a:ext cx="5679420" cy="2700523"/>
            <a:chOff x="0" y="0"/>
            <a:chExt cx="7572560" cy="3600697"/>
          </a:xfrm>
        </p:grpSpPr>
        <p:sp>
          <p:nvSpPr>
            <p:cNvPr id="4" name="TextBox 4"/>
            <p:cNvSpPr txBox="1"/>
            <p:nvPr/>
          </p:nvSpPr>
          <p:spPr>
            <a:xfrm>
              <a:off x="0" y="2107389"/>
              <a:ext cx="7473336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280">
                  <a:solidFill>
                    <a:srgbClr val="F1F0F0"/>
                  </a:solidFill>
                  <a:latin typeface="Didact Gothic"/>
                </a:rPr>
                <a:t>Overview of Development Process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7572560" cy="177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spc="-209">
                  <a:solidFill>
                    <a:srgbClr val="F1F0F0"/>
                  </a:solidFill>
                  <a:latin typeface="Cardo"/>
                </a:rPr>
                <a:t>Agenda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77256" y="2690662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First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2042" y="3909862"/>
            <a:ext cx="443687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Software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62043" y="6195862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Testing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77255" y="5007341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62044" y="1928662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About the Project</a:t>
            </a:r>
            <a:endParaRPr lang="en-US" sz="3600" b="1" spc="237">
              <a:solidFill>
                <a:srgbClr val="000000"/>
              </a:solidFill>
              <a:latin typeface="Didact Gothic"/>
              <a:hlinkClick r:id="rId2" action="ppaction://hlinksldjump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277254" y="7324020"/>
            <a:ext cx="443687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600" b="1" spc="237">
                <a:solidFill>
                  <a:srgbClr val="000000"/>
                </a:solidFill>
                <a:latin typeface="Didact Gothic"/>
              </a:rPr>
              <a:t>Demonstration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055731" y="4763377"/>
            <a:ext cx="10287000" cy="760245"/>
          </a:xfrm>
          <a:custGeom>
            <a:avLst/>
            <a:gdLst/>
            <a:ahLst/>
            <a:cxnLst/>
            <a:rect l="l" t="t" r="r" b="b"/>
            <a:pathLst>
              <a:path w="10287000" h="760245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2579354" y="3206177"/>
            <a:ext cx="5708646" cy="4324299"/>
          </a:xfrm>
          <a:custGeom>
            <a:avLst/>
            <a:gdLst/>
            <a:ahLst/>
            <a:cxnLst/>
            <a:rect l="l" t="t" r="r" b="b"/>
            <a:pathLst>
              <a:path w="5708646" h="4324299">
                <a:moveTo>
                  <a:pt x="0" y="0"/>
                </a:moveTo>
                <a:lnTo>
                  <a:pt x="5708646" y="0"/>
                </a:lnTo>
                <a:lnTo>
                  <a:pt x="5708646" y="4324299"/>
                </a:lnTo>
                <a:lnTo>
                  <a:pt x="0" y="4324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4" name="Group 4"/>
          <p:cNvGrpSpPr/>
          <p:nvPr/>
        </p:nvGrpSpPr>
        <p:grpSpPr>
          <a:xfrm>
            <a:off x="1226730" y="1028700"/>
            <a:ext cx="9068550" cy="2005833"/>
            <a:chOff x="0" y="0"/>
            <a:chExt cx="12091400" cy="2674444"/>
          </a:xfrm>
        </p:grpSpPr>
        <p:sp>
          <p:nvSpPr>
            <p:cNvPr id="5" name="TextBox 5"/>
            <p:cNvSpPr txBox="1"/>
            <p:nvPr/>
          </p:nvSpPr>
          <p:spPr>
            <a:xfrm>
              <a:off x="0" y="2116914"/>
              <a:ext cx="12091400" cy="55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10"/>
                </a:lnSpc>
              </a:pPr>
              <a:r>
                <a:rPr lang="en-US" sz="2700" spc="108">
                  <a:solidFill>
                    <a:srgbClr val="000000"/>
                  </a:solidFill>
                  <a:latin typeface="Didact Gothic"/>
                </a:rPr>
                <a:t>Create a version of BUNCO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12091400" cy="177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11"/>
                </a:lnSpc>
                <a:spcBef>
                  <a:spcPct val="0"/>
                </a:spcBef>
              </a:pPr>
              <a:r>
                <a:rPr lang="en-US" sz="8393" spc="-209">
                  <a:solidFill>
                    <a:srgbClr val="000000"/>
                  </a:solidFill>
                  <a:latin typeface="Cardo"/>
                </a:rPr>
                <a:t>About the Project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26730" y="5368327"/>
            <a:ext cx="3764580" cy="2980336"/>
            <a:chOff x="0" y="0"/>
            <a:chExt cx="5019439" cy="3973781"/>
          </a:xfrm>
        </p:grpSpPr>
        <p:sp>
          <p:nvSpPr>
            <p:cNvPr id="8" name="TextBox 8"/>
            <p:cNvSpPr txBox="1"/>
            <p:nvPr/>
          </p:nvSpPr>
          <p:spPr>
            <a:xfrm>
              <a:off x="67986" y="-38100"/>
              <a:ext cx="495145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pc="240">
                  <a:solidFill>
                    <a:srgbClr val="000000"/>
                  </a:solidFill>
                  <a:latin typeface="Didact Gothic"/>
                </a:rPr>
                <a:t>Objective: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99348"/>
              <a:ext cx="5019439" cy="287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Develop a user-friendly digital Bunco game for a diverse audience, ensuring easy playability.</a:t>
              </a:r>
            </a:p>
            <a:p>
              <a:pPr algn="l">
                <a:lnSpc>
                  <a:spcPts val="3499"/>
                </a:lnSpc>
              </a:pPr>
              <a:endParaRPr lang="en-US" sz="2499" spc="99">
                <a:solidFill>
                  <a:srgbClr val="000000"/>
                </a:solidFill>
                <a:latin typeface="Didact Gothic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61005" y="5368327"/>
            <a:ext cx="4714156" cy="2524088"/>
            <a:chOff x="0" y="0"/>
            <a:chExt cx="6285541" cy="3365451"/>
          </a:xfrm>
        </p:grpSpPr>
        <p:sp>
          <p:nvSpPr>
            <p:cNvPr id="11" name="TextBox 11"/>
            <p:cNvSpPr txBox="1"/>
            <p:nvPr/>
          </p:nvSpPr>
          <p:spPr>
            <a:xfrm>
              <a:off x="85135" y="-38100"/>
              <a:ext cx="6200406" cy="623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2"/>
                </a:lnSpc>
                <a:spcBef>
                  <a:spcPct val="0"/>
                </a:spcBef>
              </a:pPr>
              <a:r>
                <a:rPr lang="en-US" sz="2925" spc="234">
                  <a:solidFill>
                    <a:srgbClr val="000000"/>
                  </a:solidFill>
                  <a:latin typeface="Didact Gothic"/>
                </a:rPr>
                <a:t>Goals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75218"/>
              <a:ext cx="6285541" cy="2290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User Friendly Design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Smooth Playing Experience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Responsive Design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99">
                  <a:solidFill>
                    <a:srgbClr val="000000"/>
                  </a:solidFill>
                  <a:latin typeface="Didact Gothic"/>
                </a:rPr>
                <a:t>Enjoyment For Users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74067" cy="10287000"/>
          </a:xfrm>
          <a:prstGeom prst="rect">
            <a:avLst/>
          </a:prstGeom>
          <a:solidFill>
            <a:srgbClr val="F13223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9951614" y="2046564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70"/>
                </a:lnTo>
                <a:lnTo>
                  <a:pt x="0" y="44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9951614" y="3682904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70"/>
                </a:lnTo>
                <a:lnTo>
                  <a:pt x="0" y="44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>
            <a:off x="9951614" y="5076110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69"/>
                </a:lnTo>
                <a:lnTo>
                  <a:pt x="0" y="448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9951614" y="6469315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69"/>
                </a:lnTo>
                <a:lnTo>
                  <a:pt x="0" y="448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Freeform 7"/>
          <p:cNvSpPr/>
          <p:nvPr/>
        </p:nvSpPr>
        <p:spPr>
          <a:xfrm>
            <a:off x="9951614" y="7862520"/>
            <a:ext cx="448170" cy="448170"/>
          </a:xfrm>
          <a:custGeom>
            <a:avLst/>
            <a:gdLst/>
            <a:ahLst/>
            <a:cxnLst/>
            <a:rect l="l" t="t" r="r" b="b"/>
            <a:pathLst>
              <a:path w="448170" h="448170">
                <a:moveTo>
                  <a:pt x="0" y="0"/>
                </a:moveTo>
                <a:lnTo>
                  <a:pt x="448170" y="0"/>
                </a:lnTo>
                <a:lnTo>
                  <a:pt x="448170" y="448170"/>
                </a:lnTo>
                <a:lnTo>
                  <a:pt x="0" y="448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8" name="Group 8"/>
          <p:cNvGrpSpPr/>
          <p:nvPr/>
        </p:nvGrpSpPr>
        <p:grpSpPr>
          <a:xfrm>
            <a:off x="850106" y="4070138"/>
            <a:ext cx="6518810" cy="1959637"/>
            <a:chOff x="0" y="0"/>
            <a:chExt cx="8691747" cy="2612850"/>
          </a:xfrm>
        </p:grpSpPr>
        <p:sp>
          <p:nvSpPr>
            <p:cNvPr id="9" name="TextBox 9"/>
            <p:cNvSpPr txBox="1"/>
            <p:nvPr/>
          </p:nvSpPr>
          <p:spPr>
            <a:xfrm>
              <a:off x="0" y="1881542"/>
              <a:ext cx="869174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280">
                  <a:solidFill>
                    <a:srgbClr val="FFFFFF"/>
                  </a:solidFill>
                  <a:latin typeface="Didact Gothic"/>
                </a:rPr>
                <a:t>Requirments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691747" cy="1808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212">
                  <a:solidFill>
                    <a:srgbClr val="FFFFFF"/>
                  </a:solidFill>
                  <a:latin typeface="Cardo"/>
                </a:rPr>
                <a:t>First Analysis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61208" y="3653871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Scoring/Round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61208" y="2017531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Rules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61208" y="5042296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Progress Display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61208" y="6435501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Userfriendly Interface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61208" y="7828706"/>
            <a:ext cx="5218693" cy="47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117">
                <a:solidFill>
                  <a:srgbClr val="000000"/>
                </a:solidFill>
                <a:latin typeface="Didact Gothic"/>
              </a:rPr>
              <a:t>Broad Playerbase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16F44B05-9CEA-21B4-FEE7-E392189A2EEC}"/>
              </a:ext>
            </a:extLst>
          </p:cNvPr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2303939" y="1104900"/>
            <a:ext cx="1464786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 spc="-174">
                <a:solidFill>
                  <a:srgbClr val="FFFFFF"/>
                </a:solidFill>
                <a:latin typeface="Cardo"/>
              </a:rPr>
              <a:t>Software Requirments 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3603093" y="1565836"/>
            <a:ext cx="399195" cy="399534"/>
          </a:xfrm>
          <a:custGeom>
            <a:avLst/>
            <a:gdLst/>
            <a:ahLst/>
            <a:cxnLst/>
            <a:rect l="l" t="t" r="r" b="b"/>
            <a:pathLst>
              <a:path w="399195" h="399534">
                <a:moveTo>
                  <a:pt x="0" y="0"/>
                </a:moveTo>
                <a:lnTo>
                  <a:pt x="399195" y="0"/>
                </a:lnTo>
                <a:lnTo>
                  <a:pt x="399195" y="399534"/>
                </a:lnTo>
                <a:lnTo>
                  <a:pt x="0" y="39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1028700" y="5638612"/>
            <a:ext cx="4572887" cy="44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User Registration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Difficulty Selection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Game Rule Visualization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Game Initialization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Round Display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Dice Rolling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Score Tracking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Round Progression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Scoring Rules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6658" y="5638612"/>
            <a:ext cx="4572887" cy="176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28800" lvl="3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Usability</a:t>
            </a:r>
          </a:p>
          <a:p>
            <a:pPr marL="1828800" lvl="3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Performance</a:t>
            </a:r>
          </a:p>
          <a:p>
            <a:pPr marL="1828800" lvl="3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Reliability</a:t>
            </a:r>
          </a:p>
          <a:p>
            <a:pPr marL="1828800" lvl="3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Security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9366" y="5638612"/>
            <a:ext cx="4572887" cy="176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Platform Compatibility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Programming Language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Responsive Design</a:t>
            </a:r>
          </a:p>
        </p:txBody>
      </p:sp>
      <p:pic>
        <p:nvPicPr>
          <p:cNvPr id="21" name="Grafik 20" descr="Ein Bild, das Grafiken, Kreis, Schrift, rot enthält.&#10;&#10;Automatisch generierte Beschreibung">
            <a:extLst>
              <a:ext uri="{FF2B5EF4-FFF2-40B4-BE49-F238E27FC236}">
                <a16:creationId xmlns:a16="http://schemas.microsoft.com/office/drawing/2014/main" id="{3DCA71BF-B9FE-DB5D-1A78-15F21AD260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43" y="3838388"/>
            <a:ext cx="1620000" cy="1620000"/>
          </a:xfrm>
          <a:prstGeom prst="rect">
            <a:avLst/>
          </a:prstGeom>
        </p:spPr>
      </p:pic>
      <p:pic>
        <p:nvPicPr>
          <p:cNvPr id="25" name="Grafik 2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98E248E7-4956-CF79-8FA7-6BA5FD0EFE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101" y="3838388"/>
            <a:ext cx="1620000" cy="1620000"/>
          </a:xfrm>
          <a:prstGeom prst="rect">
            <a:avLst/>
          </a:prstGeom>
        </p:spPr>
      </p:pic>
      <p:pic>
        <p:nvPicPr>
          <p:cNvPr id="27" name="Grafik 26" descr="Ein Bild, das Schrift, Symbol, Grafiken, rot enthält.&#10;&#10;Automatisch generierte Beschreibung">
            <a:extLst>
              <a:ext uri="{FF2B5EF4-FFF2-40B4-BE49-F238E27FC236}">
                <a16:creationId xmlns:a16="http://schemas.microsoft.com/office/drawing/2014/main" id="{EBD3E121-E488-EEB4-D10B-D5CCFE8074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809" y="3838388"/>
            <a:ext cx="1620000" cy="162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2303939" y="1104900"/>
            <a:ext cx="1464786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 spc="-174">
                <a:solidFill>
                  <a:srgbClr val="FFFFFF"/>
                </a:solidFill>
                <a:latin typeface="Cardo"/>
              </a:rPr>
              <a:t>Software Requirments 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3603093" y="1565836"/>
            <a:ext cx="399195" cy="399534"/>
          </a:xfrm>
          <a:custGeom>
            <a:avLst/>
            <a:gdLst/>
            <a:ahLst/>
            <a:cxnLst/>
            <a:rect l="l" t="t" r="r" b="b"/>
            <a:pathLst>
              <a:path w="399195" h="399534">
                <a:moveTo>
                  <a:pt x="0" y="0"/>
                </a:moveTo>
                <a:lnTo>
                  <a:pt x="399195" y="0"/>
                </a:lnTo>
                <a:lnTo>
                  <a:pt x="399195" y="399534"/>
                </a:lnTo>
                <a:lnTo>
                  <a:pt x="0" y="39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pic>
        <p:nvPicPr>
          <p:cNvPr id="4" name="Grafik 3" descr="Ein Bild, das Text, Grafiken, Clipart, Grafikdesign enthält.&#10;&#10;Automatisch generierte Beschreibung">
            <a:extLst>
              <a:ext uri="{FF2B5EF4-FFF2-40B4-BE49-F238E27FC236}">
                <a16:creationId xmlns:a16="http://schemas.microsoft.com/office/drawing/2014/main" id="{462375B9-D683-06CD-CF25-60DEE99BE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99" y="3666624"/>
            <a:ext cx="2971800" cy="2971800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67CF264C-86B8-008A-4547-FE8E9E40246F}"/>
              </a:ext>
            </a:extLst>
          </p:cNvPr>
          <p:cNvSpPr txBox="1"/>
          <p:nvPr/>
        </p:nvSpPr>
        <p:spPr>
          <a:xfrm>
            <a:off x="6857556" y="7402492"/>
            <a:ext cx="4572887" cy="86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Result Calculation</a:t>
            </a:r>
          </a:p>
          <a:p>
            <a:pPr marL="914400" lvl="1" indent="-457200">
              <a:lnSpc>
                <a:spcPts val="3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00" spc="108">
                <a:solidFill>
                  <a:srgbClr val="000000"/>
                </a:solidFill>
                <a:latin typeface="Didact Gothic"/>
              </a:rPr>
              <a:t>Game Termination</a:t>
            </a:r>
          </a:p>
        </p:txBody>
      </p:sp>
    </p:spTree>
    <p:extLst>
      <p:ext uri="{BB962C8B-B14F-4D97-AF65-F5344CB8AC3E}">
        <p14:creationId xmlns:p14="http://schemas.microsoft.com/office/powerpoint/2010/main" val="220020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2303939" y="1104900"/>
            <a:ext cx="14647866" cy="10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 spc="-174">
                <a:solidFill>
                  <a:srgbClr val="FFFFFF"/>
                </a:solidFill>
                <a:latin typeface="Cardo"/>
              </a:rPr>
              <a:t>Design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3603093" y="1565836"/>
            <a:ext cx="399195" cy="399534"/>
          </a:xfrm>
          <a:custGeom>
            <a:avLst/>
            <a:gdLst/>
            <a:ahLst/>
            <a:cxnLst/>
            <a:rect l="l" t="t" r="r" b="b"/>
            <a:pathLst>
              <a:path w="399195" h="399534">
                <a:moveTo>
                  <a:pt x="0" y="0"/>
                </a:moveTo>
                <a:lnTo>
                  <a:pt x="399195" y="0"/>
                </a:lnTo>
                <a:lnTo>
                  <a:pt x="399195" y="399534"/>
                </a:lnTo>
                <a:lnTo>
                  <a:pt x="0" y="39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6E2B3C-61D5-6B8A-EBD7-EB4727FBB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95" y="4407089"/>
            <a:ext cx="1548000" cy="154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B682137-7863-96AD-2158-4F4D7E598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338" y="4407089"/>
            <a:ext cx="1548000" cy="154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793ECB4-3294-7640-368E-6D2D3511AF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2482" y="4407089"/>
            <a:ext cx="1548000" cy="1548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B42592B-EA44-3246-8177-1479519E7F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77805" y="4407089"/>
            <a:ext cx="1548000" cy="154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1CE2F65-4934-BEA3-E5A5-5B81B79D4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15143" y="4413105"/>
            <a:ext cx="1548000" cy="1548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B4F1F638-A1E8-4950-8E1A-73CADAA10548}"/>
              </a:ext>
            </a:extLst>
          </p:cNvPr>
          <p:cNvSpPr txBox="1"/>
          <p:nvPr/>
        </p:nvSpPr>
        <p:spPr>
          <a:xfrm>
            <a:off x="208720" y="6551593"/>
            <a:ext cx="263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latin typeface="Didact Gothic" panose="00000500000000000000" pitchFamily="2" charset="0"/>
              </a:rPr>
              <a:t>Game Elements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0BD3315-E5B9-CC7B-3FA2-5818C5939591}"/>
              </a:ext>
            </a:extLst>
          </p:cNvPr>
          <p:cNvSpPr txBox="1"/>
          <p:nvPr/>
        </p:nvSpPr>
        <p:spPr>
          <a:xfrm>
            <a:off x="4224038" y="6551593"/>
            <a:ext cx="2633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latin typeface="Didact Gothic" panose="00000500000000000000" pitchFamily="2" charset="0"/>
              </a:rPr>
              <a:t>Score/Progress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b="1">
              <a:latin typeface="Didact Gothic" panose="00000500000000000000" pitchFamily="2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8A93DF3-EBCA-ECAD-58B9-842A78308262}"/>
              </a:ext>
            </a:extLst>
          </p:cNvPr>
          <p:cNvSpPr txBox="1"/>
          <p:nvPr/>
        </p:nvSpPr>
        <p:spPr>
          <a:xfrm>
            <a:off x="8369182" y="6568672"/>
            <a:ext cx="263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latin typeface="Didact Gothic" panose="00000500000000000000" pitchFamily="2" charset="0"/>
              </a:rPr>
              <a:t>Settings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7CD4815-95E6-5A54-F770-3733E8F50C6F}"/>
              </a:ext>
            </a:extLst>
          </p:cNvPr>
          <p:cNvSpPr txBox="1"/>
          <p:nvPr/>
        </p:nvSpPr>
        <p:spPr>
          <a:xfrm>
            <a:off x="12031843" y="6551593"/>
            <a:ext cx="263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latin typeface="Didact Gothic" panose="00000500000000000000" pitchFamily="2" charset="0"/>
              </a:rPr>
              <a:t>UI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71C95E4-88C4-DB6E-977B-17AB5AB38989}"/>
              </a:ext>
            </a:extLst>
          </p:cNvPr>
          <p:cNvSpPr txBox="1"/>
          <p:nvPr/>
        </p:nvSpPr>
        <p:spPr>
          <a:xfrm>
            <a:off x="15694504" y="6561197"/>
            <a:ext cx="263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err="1">
                <a:latin typeface="Didact Gothic" panose="00000500000000000000" pitchFamily="2" charset="0"/>
              </a:rPr>
              <a:t>Notification</a:t>
            </a:r>
            <a:endParaRPr lang="de-DE" sz="2800" b="1"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02556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2303939" y="1104900"/>
            <a:ext cx="14647866" cy="10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 spc="-174">
                <a:solidFill>
                  <a:srgbClr val="FFFFFF"/>
                </a:solidFill>
                <a:latin typeface="Cardo"/>
              </a:rPr>
              <a:t>Software Design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13603093" y="1565836"/>
            <a:ext cx="399195" cy="399534"/>
          </a:xfrm>
          <a:custGeom>
            <a:avLst/>
            <a:gdLst/>
            <a:ahLst/>
            <a:cxnLst/>
            <a:rect l="l" t="t" r="r" b="b"/>
            <a:pathLst>
              <a:path w="399195" h="399534">
                <a:moveTo>
                  <a:pt x="0" y="0"/>
                </a:moveTo>
                <a:lnTo>
                  <a:pt x="399195" y="0"/>
                </a:lnTo>
                <a:lnTo>
                  <a:pt x="399195" y="399534"/>
                </a:lnTo>
                <a:lnTo>
                  <a:pt x="0" y="39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" r="-3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Freeform 8"/>
          <p:cNvSpPr/>
          <p:nvPr/>
        </p:nvSpPr>
        <p:spPr>
          <a:xfrm>
            <a:off x="863401" y="866302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pic>
        <p:nvPicPr>
          <p:cNvPr id="4" name="Grafik 3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8AED0F7C-C73C-1B97-042D-7145ECD05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" y="2902557"/>
            <a:ext cx="18440400" cy="73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2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" y="2976969"/>
            <a:ext cx="6354850" cy="7310031"/>
            <a:chOff x="0" y="0"/>
            <a:chExt cx="8473133" cy="974670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6973" t="231" r="23850" b="4978"/>
            <a:stretch>
              <a:fillRect/>
            </a:stretch>
          </p:blipFill>
          <p:spPr>
            <a:xfrm>
              <a:off x="0" y="0"/>
              <a:ext cx="8473133" cy="9746708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2996019"/>
          </a:xfrm>
          <a:prstGeom prst="rect">
            <a:avLst/>
          </a:prstGeom>
          <a:solidFill>
            <a:srgbClr val="FA6559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166861" y="971550"/>
            <a:ext cx="11205953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212">
                <a:solidFill>
                  <a:srgbClr val="FFFFFF"/>
                </a:solidFill>
                <a:latin typeface="Cardo"/>
              </a:rPr>
              <a:t>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37455" y="3546072"/>
            <a:ext cx="3713590" cy="46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b="1" u="none" spc="240">
                <a:solidFill>
                  <a:srgbClr val="000000"/>
                </a:solidFill>
                <a:latin typeface="Didact Gothic"/>
              </a:rPr>
              <a:t>Modular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77037" y="3552035"/>
            <a:ext cx="3713590" cy="45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b="1" spc="234">
                <a:solidFill>
                  <a:srgbClr val="000000"/>
                </a:solidFill>
                <a:latin typeface="Didact Gothic"/>
              </a:rPr>
              <a:t>Monolithic Design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98158" y="3215518"/>
            <a:ext cx="535781" cy="538034"/>
            <a:chOff x="0" y="0"/>
            <a:chExt cx="714375" cy="717379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714375" cy="717379"/>
            </a:xfrm>
            <a:prstGeom prst="rect">
              <a:avLst/>
            </a:prstGeom>
            <a:solidFill>
              <a:srgbClr val="FA6559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2608" y="46646"/>
              <a:ext cx="429159" cy="595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799" u="none" spc="223">
                  <a:solidFill>
                    <a:srgbClr val="000000"/>
                  </a:solidFill>
                  <a:latin typeface="Didact Gothic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54970" y="3217997"/>
            <a:ext cx="518551" cy="533076"/>
            <a:chOff x="0" y="0"/>
            <a:chExt cx="691402" cy="710768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91402" cy="710768"/>
            </a:xfrm>
            <a:prstGeom prst="rect">
              <a:avLst/>
            </a:prstGeom>
            <a:solidFill>
              <a:srgbClr val="FA6559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8021" y="44227"/>
              <a:ext cx="415358" cy="593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2"/>
                </a:lnSpc>
                <a:spcBef>
                  <a:spcPct val="0"/>
                </a:spcBef>
              </a:pPr>
              <a:r>
                <a:rPr lang="en-US" sz="2802" spc="224">
                  <a:solidFill>
                    <a:srgbClr val="000000"/>
                  </a:solidFill>
                  <a:latin typeface="Didact Gothic"/>
                </a:rPr>
                <a:t>2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rot="5400000">
            <a:off x="8679825" y="6669958"/>
            <a:ext cx="7366928" cy="0"/>
          </a:xfrm>
          <a:prstGeom prst="line">
            <a:avLst/>
          </a:prstGeom>
          <a:ln w="19050" cap="rnd">
            <a:solidFill>
              <a:srgbClr val="FA6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9" name="AutoShape 19"/>
          <p:cNvSpPr/>
          <p:nvPr/>
        </p:nvSpPr>
        <p:spPr>
          <a:xfrm rot="5400000">
            <a:off x="2633286" y="6669958"/>
            <a:ext cx="7366928" cy="0"/>
          </a:xfrm>
          <a:prstGeom prst="line">
            <a:avLst/>
          </a:prstGeom>
          <a:ln w="19050" cap="rnd">
            <a:solidFill>
              <a:srgbClr val="FA65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2BE69B23-1F2B-CA91-A341-1689967D5168}"/>
              </a:ext>
            </a:extLst>
          </p:cNvPr>
          <p:cNvSpPr/>
          <p:nvPr/>
        </p:nvSpPr>
        <p:spPr>
          <a:xfrm>
            <a:off x="16626405" y="619894"/>
            <a:ext cx="1205239" cy="1399406"/>
          </a:xfrm>
          <a:custGeom>
            <a:avLst/>
            <a:gdLst/>
            <a:ahLst/>
            <a:cxnLst/>
            <a:rect l="l" t="t" r="r" b="b"/>
            <a:pathLst>
              <a:path w="1205239" h="1399406">
                <a:moveTo>
                  <a:pt x="0" y="0"/>
                </a:moveTo>
                <a:lnTo>
                  <a:pt x="1205239" y="0"/>
                </a:lnTo>
                <a:lnTo>
                  <a:pt x="1205239" y="1399407"/>
                </a:lnTo>
                <a:lnTo>
                  <a:pt x="0" y="1399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1469F8-414F-B348-1955-A3ED3B65510F}"/>
              </a:ext>
            </a:extLst>
          </p:cNvPr>
          <p:cNvSpPr txBox="1"/>
          <p:nvPr/>
        </p:nvSpPr>
        <p:spPr>
          <a:xfrm>
            <a:off x="6698158" y="4104507"/>
            <a:ext cx="5759234" cy="388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de-DE" b="1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Classes and Attributes: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User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username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GameSettings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difficultyLevel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Tutorial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Game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Round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roundNumber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currentPlayers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Dice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value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Scoreboard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scores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bestTable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bestPlayer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Scoring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roundScore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totalScore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UI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displayMessage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Security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validatedInput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  <a:p>
            <a:pPr marL="685800" lvl="1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GameResult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 (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winner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, </a:t>
            </a:r>
            <a:r>
              <a:rPr lang="de-DE" u="none" strike="noStrike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endStatus</a:t>
            </a:r>
            <a:r>
              <a:rPr lang="de-DE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F34EDA-E6C8-4039-3260-759A34950F5D}"/>
              </a:ext>
            </a:extLst>
          </p:cNvPr>
          <p:cNvSpPr txBox="1"/>
          <p:nvPr/>
        </p:nvSpPr>
        <p:spPr>
          <a:xfrm>
            <a:off x="12758486" y="4104507"/>
            <a:ext cx="5759234" cy="2730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de-DE" b="1" u="none" strike="noStrike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Classes and Attributes:</a:t>
            </a:r>
          </a:p>
          <a:p>
            <a:pPr marL="1600200" lvl="3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Settings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difficultyLevel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GameSettings</a:t>
            </a:r>
            <a:endParaRPr lang="de-DE" sz="1100" u="none" strike="noStrike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Tutorial</a:t>
            </a:r>
          </a:p>
          <a:p>
            <a:pPr marL="1600200" lvl="3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Game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userName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Round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roundNumber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currentPlayers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Dice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value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Scoreboard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scores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bestTable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bestPlayer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Scoring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roundScore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totalScore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1600200" lvl="3" indent="-2286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UI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displayMessage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Security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validatedInput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2057400" lvl="4" indent="-228600" algn="just">
              <a:lnSpc>
                <a:spcPct val="115000"/>
              </a:lnSpc>
              <a:buFont typeface="Arial" panose="020B0604020202020204" pitchFamily="34" charset="0"/>
              <a:buChar char="○"/>
            </a:pP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GameResult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winner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de-DE" sz="1100" u="none" strike="noStrike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endStatus</a:t>
            </a:r>
            <a:r>
              <a:rPr lang="de-DE" sz="1100" u="none" strike="no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</p:txBody>
      </p:sp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CB0D8083-5D3F-FB5D-DC7D-EC98031C1804}"/>
              </a:ext>
            </a:extLst>
          </p:cNvPr>
          <p:cNvSpPr/>
          <p:nvPr/>
        </p:nvSpPr>
        <p:spPr>
          <a:xfrm>
            <a:off x="10224312" y="8113794"/>
            <a:ext cx="769442" cy="685800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inuszeichen 7">
            <a:extLst>
              <a:ext uri="{FF2B5EF4-FFF2-40B4-BE49-F238E27FC236}">
                <a16:creationId xmlns:a16="http://schemas.microsoft.com/office/drawing/2014/main" id="{A9C53A49-59AC-A5B8-8823-4C981E776C40}"/>
              </a:ext>
            </a:extLst>
          </p:cNvPr>
          <p:cNvSpPr/>
          <p:nvPr/>
        </p:nvSpPr>
        <p:spPr>
          <a:xfrm>
            <a:off x="6983577" y="8118794"/>
            <a:ext cx="645417" cy="68580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5E8B70-D59D-488C-3336-18C3F664B347}"/>
              </a:ext>
            </a:extLst>
          </p:cNvPr>
          <p:cNvSpPr txBox="1"/>
          <p:nvPr/>
        </p:nvSpPr>
        <p:spPr>
          <a:xfrm>
            <a:off x="6398207" y="8804594"/>
            <a:ext cx="304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Complexity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Inter-Class Communication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C6F61A-248C-2DA4-D015-8744EB60D317}"/>
              </a:ext>
            </a:extLst>
          </p:cNvPr>
          <p:cNvSpPr txBox="1"/>
          <p:nvPr/>
        </p:nvSpPr>
        <p:spPr>
          <a:xfrm>
            <a:off x="9523341" y="8782688"/>
            <a:ext cx="274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Encapsulation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Maintanance</a:t>
            </a:r>
            <a:endParaRPr lang="de-DE"/>
          </a:p>
        </p:txBody>
      </p:sp>
      <p:sp>
        <p:nvSpPr>
          <p:cNvPr id="21" name="Additionszeichen 20">
            <a:extLst>
              <a:ext uri="{FF2B5EF4-FFF2-40B4-BE49-F238E27FC236}">
                <a16:creationId xmlns:a16="http://schemas.microsoft.com/office/drawing/2014/main" id="{46ECB060-A840-1CAB-2EEF-E9E1402EF238}"/>
              </a:ext>
            </a:extLst>
          </p:cNvPr>
          <p:cNvSpPr/>
          <p:nvPr/>
        </p:nvSpPr>
        <p:spPr>
          <a:xfrm>
            <a:off x="16241684" y="8113794"/>
            <a:ext cx="769442" cy="685800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Minuszeichen 23">
            <a:extLst>
              <a:ext uri="{FF2B5EF4-FFF2-40B4-BE49-F238E27FC236}">
                <a16:creationId xmlns:a16="http://schemas.microsoft.com/office/drawing/2014/main" id="{AF391021-453B-A3B7-DF21-58F56F8E6390}"/>
              </a:ext>
            </a:extLst>
          </p:cNvPr>
          <p:cNvSpPr/>
          <p:nvPr/>
        </p:nvSpPr>
        <p:spPr>
          <a:xfrm>
            <a:off x="13042817" y="8113794"/>
            <a:ext cx="645417" cy="68580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A03CCC9-E4B3-965B-97C2-096C0EF6E8D4}"/>
              </a:ext>
            </a:extLst>
          </p:cNvPr>
          <p:cNvSpPr txBox="1"/>
          <p:nvPr/>
        </p:nvSpPr>
        <p:spPr>
          <a:xfrm>
            <a:off x="12457447" y="8799594"/>
            <a:ext cx="274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Less</a:t>
            </a:r>
            <a:r>
              <a:rPr lang="de-DE"/>
              <a:t> Modular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Maintanance</a:t>
            </a:r>
            <a:r>
              <a:rPr lang="de-DE"/>
              <a:t>/</a:t>
            </a:r>
            <a:r>
              <a:rPr lang="de-DE" err="1"/>
              <a:t>Scaling</a:t>
            </a:r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8F6F81C-E3CD-7F63-3C28-AFB729AA2575}"/>
              </a:ext>
            </a:extLst>
          </p:cNvPr>
          <p:cNvSpPr txBox="1"/>
          <p:nvPr/>
        </p:nvSpPr>
        <p:spPr>
          <a:xfrm>
            <a:off x="15582581" y="8777688"/>
            <a:ext cx="274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Straightforward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All in </a:t>
            </a:r>
            <a:r>
              <a:rPr lang="de-DE" err="1"/>
              <a:t>One</a:t>
            </a:r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Custom</PresentationFormat>
  <Paragraphs>107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Didact Gothic</vt:lpstr>
      <vt:lpstr>Cardo</vt:lpstr>
      <vt:lpstr>Calibri</vt:lpstr>
      <vt:lpstr>Arial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Simplified Bunco</dc:title>
  <cp:lastModifiedBy>Fourati, Omar</cp:lastModifiedBy>
  <cp:revision>2</cp:revision>
  <dcterms:created xsi:type="dcterms:W3CDTF">2006-08-16T00:00:00Z</dcterms:created>
  <dcterms:modified xsi:type="dcterms:W3CDTF">2024-05-14T11:47:41Z</dcterms:modified>
  <dc:identifier>DAGFIKl2q6Y</dc:identifier>
</cp:coreProperties>
</file>